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4" r:id="rId7"/>
    <p:sldId id="265" r:id="rId8"/>
    <p:sldId id="274" r:id="rId9"/>
    <p:sldId id="275" r:id="rId10"/>
    <p:sldId id="276" r:id="rId11"/>
    <p:sldId id="277" r:id="rId12"/>
    <p:sldId id="294" r:id="rId13"/>
    <p:sldId id="278" r:id="rId14"/>
    <p:sldId id="279" r:id="rId15"/>
    <p:sldId id="280" r:id="rId16"/>
    <p:sldId id="288" r:id="rId17"/>
    <p:sldId id="289" r:id="rId18"/>
    <p:sldId id="290" r:id="rId19"/>
    <p:sldId id="291" r:id="rId20"/>
    <p:sldId id="292" r:id="rId21"/>
    <p:sldId id="295" r:id="rId22"/>
    <p:sldId id="293" r:id="rId23"/>
    <p:sldId id="2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5243"/>
    <a:srgbClr val="E9E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829" y="0"/>
            <a:ext cx="12241829" cy="68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bg>
      <p:bgPr>
        <a:solidFill>
          <a:srgbClr val="E9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260710"/>
            <a:ext cx="3718882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241829" cy="6858000"/>
          </a:xfrm>
          <a:prstGeom prst="rect">
            <a:avLst/>
          </a:prstGeom>
          <a:solidFill>
            <a:srgbClr val="E9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rcRect r="75457"/>
          <a:stretch/>
        </p:blipFill>
        <p:spPr>
          <a:xfrm>
            <a:off x="0" y="-12787"/>
            <a:ext cx="3004457" cy="687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E76B8-12E5-4A82-84DB-9BC2A5E2C616}"/>
              </a:ext>
            </a:extLst>
          </p:cNvPr>
          <p:cNvSpPr txBox="1"/>
          <p:nvPr userDrawn="1"/>
        </p:nvSpPr>
        <p:spPr>
          <a:xfrm flipH="1">
            <a:off x="10913641" y="181636"/>
            <a:ext cx="104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E5243"/>
                </a:solidFill>
                <a:latin typeface="쉐비 B" panose="02020603020101020101" pitchFamily="18" charset="-127"/>
                <a:ea typeface="쉐비 B" panose="02020603020101020101" pitchFamily="18" charset="-127"/>
              </a:rPr>
              <a:t>주차장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7807C-B120-4E1E-8ADE-0DB8EE9AE9C7}"/>
              </a:ext>
            </a:extLst>
          </p:cNvPr>
          <p:cNvSpPr txBox="1"/>
          <p:nvPr userDrawn="1"/>
        </p:nvSpPr>
        <p:spPr>
          <a:xfrm flipH="1">
            <a:off x="9531654" y="273969"/>
            <a:ext cx="193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쉐비 B" panose="02020603020101020101" pitchFamily="18" charset="-127"/>
                <a:ea typeface="쉐비 B" panose="02020603020101020101" pitchFamily="18" charset="-127"/>
              </a:rPr>
              <a:t>서울여자대학교</a:t>
            </a:r>
          </a:p>
        </p:txBody>
      </p:sp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873 -0.00439 L 2.5E-6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-12700" y="-1"/>
            <a:ext cx="12254529" cy="6870787"/>
          </a:xfrm>
          <a:prstGeom prst="rect">
            <a:avLst/>
          </a:prstGeom>
          <a:solidFill>
            <a:srgbClr val="E9E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/>
          <a:srcRect l="74454"/>
          <a:stretch/>
        </p:blipFill>
        <p:spPr>
          <a:xfrm>
            <a:off x="9114503" y="-12787"/>
            <a:ext cx="3127326" cy="687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DB21F-0CFC-411B-94C2-C09AF8C4821C}"/>
              </a:ext>
            </a:extLst>
          </p:cNvPr>
          <p:cNvSpPr txBox="1"/>
          <p:nvPr userDrawn="1"/>
        </p:nvSpPr>
        <p:spPr>
          <a:xfrm flipH="1">
            <a:off x="1683915" y="181636"/>
            <a:ext cx="104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CE5243"/>
                </a:solidFill>
                <a:latin typeface="쉐비 B" panose="02020603020101020101" pitchFamily="18" charset="-127"/>
                <a:ea typeface="쉐비 B" panose="02020603020101020101" pitchFamily="18" charset="-127"/>
              </a:rPr>
              <a:t>주차장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2B4D9-CCD6-4586-9246-88454E09A2D8}"/>
              </a:ext>
            </a:extLst>
          </p:cNvPr>
          <p:cNvSpPr txBox="1"/>
          <p:nvPr userDrawn="1"/>
        </p:nvSpPr>
        <p:spPr>
          <a:xfrm flipH="1">
            <a:off x="301928" y="273969"/>
            <a:ext cx="193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쉐비 B" panose="02020603020101020101" pitchFamily="18" charset="-127"/>
                <a:ea typeface="쉐비 B" panose="02020603020101020101" pitchFamily="18" charset="-127"/>
              </a:rPr>
              <a:t>서울여자대학교</a:t>
            </a:r>
          </a:p>
        </p:txBody>
      </p:sp>
    </p:spTree>
    <p:extLst>
      <p:ext uri="{BB962C8B-B14F-4D97-AF65-F5344CB8AC3E}">
        <p14:creationId xmlns:p14="http://schemas.microsoft.com/office/powerpoint/2010/main" val="32485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86 -0.00439 L 2.5E-6 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drive.google.com/drive/folders/0B83kyOs9nzxaRXZMYlNneGlRaHc?usp=shar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8" name="자유형 21317"/>
          <p:cNvSpPr/>
          <p:nvPr/>
        </p:nvSpPr>
        <p:spPr>
          <a:xfrm>
            <a:off x="3128584" y="-397922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19" name="자유형 21318"/>
          <p:cNvSpPr/>
          <p:nvPr/>
        </p:nvSpPr>
        <p:spPr>
          <a:xfrm rot="18736421">
            <a:off x="4531943" y="-3915928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0" name="자유형 21319"/>
          <p:cNvSpPr/>
          <p:nvPr/>
        </p:nvSpPr>
        <p:spPr>
          <a:xfrm rot="331925">
            <a:off x="6369812" y="-469563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1" name="자유형 21320"/>
          <p:cNvSpPr/>
          <p:nvPr/>
        </p:nvSpPr>
        <p:spPr>
          <a:xfrm>
            <a:off x="9716632" y="-2311243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2" name="자유형 21321"/>
          <p:cNvSpPr/>
          <p:nvPr/>
        </p:nvSpPr>
        <p:spPr>
          <a:xfrm rot="1608913">
            <a:off x="1759189" y="-2475414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3" name="자유형 21322"/>
          <p:cNvSpPr/>
          <p:nvPr/>
        </p:nvSpPr>
        <p:spPr>
          <a:xfrm rot="19805913">
            <a:off x="1313495" y="-8412978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4" name="자유형 21323"/>
          <p:cNvSpPr/>
          <p:nvPr/>
        </p:nvSpPr>
        <p:spPr>
          <a:xfrm rot="2248380">
            <a:off x="8746653" y="-5722525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5" name="자유형 21324"/>
          <p:cNvSpPr/>
          <p:nvPr/>
        </p:nvSpPr>
        <p:spPr>
          <a:xfrm rot="21029506">
            <a:off x="8198119" y="-248131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6" name="자유형 21325"/>
          <p:cNvSpPr/>
          <p:nvPr/>
        </p:nvSpPr>
        <p:spPr>
          <a:xfrm rot="1016121">
            <a:off x="4411876" y="-7830674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7" name="자유형 21326"/>
          <p:cNvSpPr/>
          <p:nvPr/>
        </p:nvSpPr>
        <p:spPr>
          <a:xfrm rot="1905762">
            <a:off x="2793226" y="-1054188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8" name="자유형 21327"/>
          <p:cNvSpPr/>
          <p:nvPr/>
        </p:nvSpPr>
        <p:spPr>
          <a:xfrm rot="21351188">
            <a:off x="11007449" y="-2506780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29" name="자유형 21328"/>
          <p:cNvSpPr/>
          <p:nvPr/>
        </p:nvSpPr>
        <p:spPr>
          <a:xfrm rot="21351188">
            <a:off x="3518752" y="-2416014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0" name="자유형 21329"/>
          <p:cNvSpPr/>
          <p:nvPr/>
        </p:nvSpPr>
        <p:spPr>
          <a:xfrm rot="1096458">
            <a:off x="1573788" y="-889708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1" name="자유형 21330"/>
          <p:cNvSpPr/>
          <p:nvPr/>
        </p:nvSpPr>
        <p:spPr>
          <a:xfrm>
            <a:off x="7106969" y="-1602920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2" name="자유형 21331"/>
          <p:cNvSpPr/>
          <p:nvPr/>
        </p:nvSpPr>
        <p:spPr>
          <a:xfrm rot="1608913">
            <a:off x="10743281" y="-7373497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3" name="자유형 21332"/>
          <p:cNvSpPr/>
          <p:nvPr/>
        </p:nvSpPr>
        <p:spPr>
          <a:xfrm rot="21351188">
            <a:off x="8558890" y="-80073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4" name="자유형 21333"/>
          <p:cNvSpPr/>
          <p:nvPr/>
        </p:nvSpPr>
        <p:spPr>
          <a:xfrm rot="3177687">
            <a:off x="8790437" y="-8069289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5" name="자유형 21334"/>
          <p:cNvSpPr/>
          <p:nvPr/>
        </p:nvSpPr>
        <p:spPr>
          <a:xfrm rot="331925">
            <a:off x="3762397" y="-585978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6" name="자유형 21335"/>
          <p:cNvSpPr/>
          <p:nvPr/>
        </p:nvSpPr>
        <p:spPr>
          <a:xfrm>
            <a:off x="9912415" y="-5272465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7" name="자유형 21336"/>
          <p:cNvSpPr/>
          <p:nvPr/>
        </p:nvSpPr>
        <p:spPr>
          <a:xfrm>
            <a:off x="9081854" y="-4086999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8" name="자유형 21337"/>
          <p:cNvSpPr/>
          <p:nvPr/>
        </p:nvSpPr>
        <p:spPr>
          <a:xfrm>
            <a:off x="5958961" y="-7021392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39" name="자유형 21338"/>
          <p:cNvSpPr/>
          <p:nvPr/>
        </p:nvSpPr>
        <p:spPr>
          <a:xfrm rot="18736421">
            <a:off x="5320651" y="-2285884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40" name="자유형 21339"/>
          <p:cNvSpPr/>
          <p:nvPr/>
        </p:nvSpPr>
        <p:spPr>
          <a:xfrm rot="1016121">
            <a:off x="4297701" y="-1129401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41" name="자유형 21340"/>
          <p:cNvSpPr/>
          <p:nvPr/>
        </p:nvSpPr>
        <p:spPr>
          <a:xfrm>
            <a:off x="2013496" y="-4797102"/>
            <a:ext cx="391566" cy="591135"/>
          </a:xfrm>
          <a:custGeom>
            <a:avLst/>
            <a:gdLst>
              <a:gd name="connsiteX0" fmla="*/ 238854 w 471054"/>
              <a:gd name="connsiteY0" fmla="*/ 0 h 711135"/>
              <a:gd name="connsiteX1" fmla="*/ 463851 w 471054"/>
              <a:gd name="connsiteY1" fmla="*/ 387927 h 711135"/>
              <a:gd name="connsiteX2" fmla="*/ 453786 w 471054"/>
              <a:gd name="connsiteY2" fmla="*/ 387927 h 711135"/>
              <a:gd name="connsiteX3" fmla="*/ 466269 w 471054"/>
              <a:gd name="connsiteY3" fmla="*/ 428141 h 711135"/>
              <a:gd name="connsiteX4" fmla="*/ 471054 w 471054"/>
              <a:gd name="connsiteY4" fmla="*/ 475608 h 711135"/>
              <a:gd name="connsiteX5" fmla="*/ 235527 w 471054"/>
              <a:gd name="connsiteY5" fmla="*/ 711135 h 711135"/>
              <a:gd name="connsiteX6" fmla="*/ 0 w 471054"/>
              <a:gd name="connsiteY6" fmla="*/ 475608 h 711135"/>
              <a:gd name="connsiteX7" fmla="*/ 4785 w 471054"/>
              <a:gd name="connsiteY7" fmla="*/ 428141 h 711135"/>
              <a:gd name="connsiteX8" fmla="*/ 17268 w 471054"/>
              <a:gd name="connsiteY8" fmla="*/ 387927 h 711135"/>
              <a:gd name="connsiteX9" fmla="*/ 13856 w 471054"/>
              <a:gd name="connsiteY9" fmla="*/ 387927 h 711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1054" h="711135">
                <a:moveTo>
                  <a:pt x="238854" y="0"/>
                </a:moveTo>
                <a:lnTo>
                  <a:pt x="463851" y="387927"/>
                </a:lnTo>
                <a:lnTo>
                  <a:pt x="453786" y="387927"/>
                </a:lnTo>
                <a:lnTo>
                  <a:pt x="466269" y="428141"/>
                </a:lnTo>
                <a:cubicBezTo>
                  <a:pt x="469407" y="443473"/>
                  <a:pt x="471054" y="459348"/>
                  <a:pt x="471054" y="475608"/>
                </a:cubicBezTo>
                <a:cubicBezTo>
                  <a:pt x="471054" y="605686"/>
                  <a:pt x="365605" y="711135"/>
                  <a:pt x="235527" y="711135"/>
                </a:cubicBezTo>
                <a:cubicBezTo>
                  <a:pt x="105449" y="711135"/>
                  <a:pt x="0" y="605686"/>
                  <a:pt x="0" y="475608"/>
                </a:cubicBezTo>
                <a:cubicBezTo>
                  <a:pt x="0" y="459348"/>
                  <a:pt x="1648" y="443473"/>
                  <a:pt x="4785" y="428141"/>
                </a:cubicBezTo>
                <a:lnTo>
                  <a:pt x="17268" y="387927"/>
                </a:lnTo>
                <a:lnTo>
                  <a:pt x="13856" y="387927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E74494-603E-456B-A341-34E06C09DA81}"/>
              </a:ext>
            </a:extLst>
          </p:cNvPr>
          <p:cNvSpPr txBox="1"/>
          <p:nvPr/>
        </p:nvSpPr>
        <p:spPr>
          <a:xfrm flipH="1">
            <a:off x="3442516" y="2383941"/>
            <a:ext cx="5272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CE5243"/>
                </a:solidFill>
                <a:latin typeface="쉐비 B" panose="02020603020101020101" pitchFamily="18" charset="-127"/>
                <a:ea typeface="쉐비 B" panose="02020603020101020101" pitchFamily="18" charset="-127"/>
              </a:rPr>
              <a:t>서울여자대학교</a:t>
            </a:r>
            <a:endParaRPr lang="en-US" altLang="ko-KR" sz="6600" dirty="0">
              <a:solidFill>
                <a:srgbClr val="CE5243"/>
              </a:solidFill>
              <a:latin typeface="쉐비 B" panose="02020603020101020101" pitchFamily="18" charset="-127"/>
              <a:ea typeface="쉐비 B" panose="02020603020101020101" pitchFamily="18" charset="-127"/>
            </a:endParaRPr>
          </a:p>
          <a:p>
            <a:pPr algn="ctr"/>
            <a:r>
              <a:rPr lang="ko-KR" altLang="en-US" sz="6600" dirty="0">
                <a:solidFill>
                  <a:srgbClr val="CE5243"/>
                </a:solidFill>
                <a:latin typeface="쉐비 B" panose="02020603020101020101" pitchFamily="18" charset="-127"/>
                <a:ea typeface="쉐비 B" panose="02020603020101020101" pitchFamily="18" charset="-127"/>
              </a:rPr>
              <a:t>주차장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8FF09-1323-4D0B-9AB7-6F506C06DA34}"/>
              </a:ext>
            </a:extLst>
          </p:cNvPr>
          <p:cNvSpPr txBox="1"/>
          <p:nvPr/>
        </p:nvSpPr>
        <p:spPr>
          <a:xfrm flipH="1">
            <a:off x="4164604" y="4490347"/>
            <a:ext cx="387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멀티미디어학과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2014111614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배혜원</a:t>
            </a:r>
          </a:p>
        </p:txBody>
      </p:sp>
    </p:spTree>
    <p:extLst>
      <p:ext uri="{BB962C8B-B14F-4D97-AF65-F5344CB8AC3E}">
        <p14:creationId xmlns:p14="http://schemas.microsoft.com/office/powerpoint/2010/main" val="15023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97431 " pathEditMode="relative" ptsTypes="AA">
                                      <p:cBhvr>
                                        <p:cTn id="6" dur="10000" fill="hold"/>
                                        <p:tgtEl>
                                          <p:spTgt spid="21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22222E-6 L -4.16667E-7 1.97431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1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1.97431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21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8.33333E-7 1.974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21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07407E-6 L 3.54167E-6 1.9743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21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-0.24961 1.47754 " pathEditMode="relative" rAng="0" ptsTypes="AA">
                                      <p:cBhvr>
                                        <p:cTn id="16" dur="10000" fill="hold"/>
                                        <p:tgtEl>
                                          <p:spTgt spid="21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7388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0.28412 1.7912 " pathEditMode="relative" rAng="0" ptsTypes="AA">
                                      <p:cBhvr>
                                        <p:cTn id="18" dur="10000" fill="hold"/>
                                        <p:tgtEl>
                                          <p:spTgt spid="21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895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26028 1.75278 " pathEditMode="relative" rAng="0" ptsTypes="AA">
                                      <p:cBhvr>
                                        <p:cTn id="20" dur="10000" fill="hold"/>
                                        <p:tgtEl>
                                          <p:spTgt spid="21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1" y="876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33463 2.15417 " pathEditMode="relative" rAng="0" ptsTypes="AA">
                                      <p:cBhvr>
                                        <p:cTn id="22" dur="10000" fill="hold"/>
                                        <p:tgtEl>
                                          <p:spTgt spid="21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2" y="1077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1055 1.84167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21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9208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03542 1.59236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21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7960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18164 1.8037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21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9018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0.16966 1.68888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21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77" y="844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1.97431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21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L -0.16928 1.47638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21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738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-0.29414 1.72893 " pathEditMode="relative" rAng="0" ptsTypes="AA">
                                      <p:cBhvr>
                                        <p:cTn id="36" dur="10000" fill="hold"/>
                                        <p:tgtEl>
                                          <p:spTgt spid="21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4" y="8643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44518 1.68402 " pathEditMode="relative" rAng="0" ptsTypes="AA">
                                      <p:cBhvr>
                                        <p:cTn id="38" dur="10000" fill="hold"/>
                                        <p:tgtEl>
                                          <p:spTgt spid="21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66" y="8421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6.25E-7 1.9743 " pathEditMode="relative" rAng="0" ptsTypes="AA">
                                      <p:cBhvr>
                                        <p:cTn id="40" dur="10000" fill="hold"/>
                                        <p:tgtEl>
                                          <p:spTgt spid="21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66394 1.81805 " pathEditMode="relative" rAng="0" ptsTypes="AA">
                                      <p:cBhvr>
                                        <p:cTn id="42" dur="10000" fill="hold"/>
                                        <p:tgtEl>
                                          <p:spTgt spid="21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3" y="909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2.5E-6 1.97431 " pathEditMode="relative" rAng="0" ptsTypes="AA">
                                      <p:cBhvr>
                                        <p:cTn id="44" dur="10000" fill="hold"/>
                                        <p:tgtEl>
                                          <p:spTgt spid="21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70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46393 2.12523 " pathEditMode="relative" rAng="0" ptsTypes="AA">
                                      <p:cBhvr>
                                        <p:cTn id="46" dur="10000" fill="hold"/>
                                        <p:tgtEl>
                                          <p:spTgt spid="21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90" y="10625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29623 1.52153 " pathEditMode="relative" rAng="0" ptsTypes="AA">
                                      <p:cBhvr>
                                        <p:cTn id="48" dur="10000" fill="hold"/>
                                        <p:tgtEl>
                                          <p:spTgt spid="21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5" y="7606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0.33984 0.58218 " pathEditMode="relative" rAng="0" ptsTypes="AA">
                                      <p:cBhvr>
                                        <p:cTn id="50" dur="10000" fill="hold"/>
                                        <p:tgtEl>
                                          <p:spTgt spid="21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2909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022E-16 L 0.49974 1.94653 " pathEditMode="relative" rAng="0" ptsTypes="AA">
                                      <p:cBhvr>
                                        <p:cTn id="52" dur="10000" fill="hold"/>
                                        <p:tgtEl>
                                          <p:spTgt spid="21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87" y="9731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18" grpId="0" animBg="1"/>
      <p:bldP spid="21318" grpId="1" animBg="1"/>
      <p:bldP spid="21319" grpId="0" animBg="1"/>
      <p:bldP spid="21319" grpId="1" animBg="1"/>
      <p:bldP spid="21320" grpId="0" animBg="1"/>
      <p:bldP spid="21320" grpId="1" animBg="1"/>
      <p:bldP spid="21321" grpId="0" animBg="1"/>
      <p:bldP spid="21321" grpId="1" animBg="1"/>
      <p:bldP spid="21322" grpId="0" animBg="1"/>
      <p:bldP spid="21322" grpId="1" animBg="1"/>
      <p:bldP spid="21323" grpId="0" animBg="1"/>
      <p:bldP spid="21323" grpId="1" animBg="1"/>
      <p:bldP spid="21324" grpId="0" animBg="1"/>
      <p:bldP spid="21324" grpId="1" animBg="1"/>
      <p:bldP spid="21325" grpId="0" animBg="1"/>
      <p:bldP spid="21325" grpId="1" animBg="1"/>
      <p:bldP spid="21326" grpId="0" animBg="1"/>
      <p:bldP spid="21326" grpId="1" animBg="1"/>
      <p:bldP spid="21327" grpId="0" animBg="1"/>
      <p:bldP spid="21327" grpId="1" animBg="1"/>
      <p:bldP spid="21328" grpId="0" animBg="1"/>
      <p:bldP spid="21328" grpId="1" animBg="1"/>
      <p:bldP spid="21329" grpId="0" animBg="1"/>
      <p:bldP spid="21329" grpId="1" animBg="1"/>
      <p:bldP spid="21330" grpId="0" animBg="1"/>
      <p:bldP spid="21330" grpId="1" animBg="1"/>
      <p:bldP spid="21331" grpId="0" animBg="1"/>
      <p:bldP spid="21331" grpId="1" animBg="1"/>
      <p:bldP spid="21332" grpId="0" animBg="1"/>
      <p:bldP spid="21332" grpId="1" animBg="1"/>
      <p:bldP spid="21333" grpId="0" animBg="1"/>
      <p:bldP spid="21333" grpId="1" animBg="1"/>
      <p:bldP spid="21334" grpId="0" animBg="1"/>
      <p:bldP spid="21334" grpId="1" animBg="1"/>
      <p:bldP spid="21335" grpId="0" animBg="1"/>
      <p:bldP spid="21335" grpId="1" animBg="1"/>
      <p:bldP spid="21336" grpId="0" animBg="1"/>
      <p:bldP spid="21336" grpId="1" animBg="1"/>
      <p:bldP spid="21337" grpId="0" animBg="1"/>
      <p:bldP spid="21337" grpId="1" animBg="1"/>
      <p:bldP spid="21338" grpId="0" animBg="1"/>
      <p:bldP spid="21338" grpId="1" animBg="1"/>
      <p:bldP spid="21339" grpId="0" animBg="1"/>
      <p:bldP spid="21339" grpId="1" animBg="1"/>
      <p:bldP spid="21340" grpId="0" animBg="1"/>
      <p:bldP spid="21340" grpId="1" animBg="1"/>
      <p:bldP spid="21341" grpId="0" animBg="1"/>
      <p:bldP spid="2134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3069161-2629-46A7-926B-718008F65D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A7664AD-73B5-4E96-9907-752BB88C5CE8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4A1E56-2D59-4B1B-A34D-490B1799D5E0}"/>
              </a:ext>
            </a:extLst>
          </p:cNvPr>
          <p:cNvSpPr txBox="1"/>
          <p:nvPr/>
        </p:nvSpPr>
        <p:spPr>
          <a:xfrm flipH="1">
            <a:off x="6892690" y="1966496"/>
            <a:ext cx="227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메인화면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현재 위치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E9E842-D8DF-4527-977B-83A940F5F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1" cy="49720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34D1910-C85C-42B1-A7E9-017F81C70E7D}"/>
              </a:ext>
            </a:extLst>
          </p:cNvPr>
          <p:cNvSpPr/>
          <p:nvPr/>
        </p:nvSpPr>
        <p:spPr>
          <a:xfrm>
            <a:off x="7199174" y="2643604"/>
            <a:ext cx="33670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진동 영상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https://drive.google.com/drive/folders/0B83kyOs9nzxaRXZMYlNneGlRaHc?usp=sharing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D3F6EC-97E0-446D-87AB-14EE4E000053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942C0408-8E53-4AD6-A063-B7F4A3033A15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343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D31209A-64E3-4253-92B2-0C140DFED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C7F2EC-3896-40F7-9DD5-DD18413F33D1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ED3473-14E1-46EC-BA00-61F42842DCE3}"/>
              </a:ext>
            </a:extLst>
          </p:cNvPr>
          <p:cNvSpPr txBox="1"/>
          <p:nvPr/>
        </p:nvSpPr>
        <p:spPr>
          <a:xfrm flipH="1">
            <a:off x="7075570" y="1966496"/>
            <a:ext cx="227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메인화면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홈페이지 클릭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0708925-D427-4B56-A0A4-D8DCDB2D1A1B}"/>
              </a:ext>
            </a:extLst>
          </p:cNvPr>
          <p:cNvCxnSpPr>
            <a:cxnSpLocks/>
          </p:cNvCxnSpPr>
          <p:nvPr/>
        </p:nvCxnSpPr>
        <p:spPr>
          <a:xfrm flipV="1">
            <a:off x="4500296" y="6144029"/>
            <a:ext cx="4939268" cy="3267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E6EF196-AD4B-4C2C-BF12-9D0AFA4C1444}"/>
              </a:ext>
            </a:extLst>
          </p:cNvPr>
          <p:cNvSpPr txBox="1"/>
          <p:nvPr/>
        </p:nvSpPr>
        <p:spPr>
          <a:xfrm flipH="1">
            <a:off x="6823081" y="5805475"/>
            <a:ext cx="316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누르면 서울여대 홈페이지로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들어감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C8DF585-61AA-4DEF-9F30-614C68B9007E}"/>
              </a:ext>
            </a:extLst>
          </p:cNvPr>
          <p:cNvCxnSpPr>
            <a:cxnSpLocks/>
          </p:cNvCxnSpPr>
          <p:nvPr/>
        </p:nvCxnSpPr>
        <p:spPr>
          <a:xfrm>
            <a:off x="8344720" y="6139120"/>
            <a:ext cx="1639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9C2F2C3-FF2B-47FC-89CF-B6A891815387}"/>
              </a:ext>
            </a:extLst>
          </p:cNvPr>
          <p:cNvSpPr/>
          <p:nvPr/>
        </p:nvSpPr>
        <p:spPr>
          <a:xfrm>
            <a:off x="4313093" y="6163079"/>
            <a:ext cx="1357746" cy="3267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D1BBA-ADD5-4124-AFC2-2745AB41094F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5AAADC0-967C-42CA-BE3B-BCD44F72B31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57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D31209A-64E3-4253-92B2-0C140DFED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60" y="1579418"/>
            <a:ext cx="2796778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8C7F2EC-3896-40F7-9DD5-DD18413F33D1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ED3473-14E1-46EC-BA00-61F42842DCE3}"/>
              </a:ext>
            </a:extLst>
          </p:cNvPr>
          <p:cNvSpPr txBox="1"/>
          <p:nvPr/>
        </p:nvSpPr>
        <p:spPr>
          <a:xfrm flipH="1">
            <a:off x="7075570" y="1966496"/>
            <a:ext cx="227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메인화면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홈페이지 클릭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949FD095-E570-4767-8C9B-853BAEFEC9E1}"/>
              </a:ext>
            </a:extLst>
          </p:cNvPr>
          <p:cNvSpPr/>
          <p:nvPr/>
        </p:nvSpPr>
        <p:spPr>
          <a:xfrm>
            <a:off x="3424922" y="1022516"/>
            <a:ext cx="1445896" cy="495481"/>
          </a:xfrm>
          <a:prstGeom prst="wedgeRoundRectCallout">
            <a:avLst>
              <a:gd name="adj1" fmla="val -22809"/>
              <a:gd name="adj2" fmla="val 83646"/>
              <a:gd name="adj3" fmla="val 16667"/>
            </a:avLst>
          </a:prstGeom>
          <a:solidFill>
            <a:schemeClr val="bg1"/>
          </a:solidFill>
          <a:ln w="12700">
            <a:solidFill>
              <a:schemeClr val="tx1">
                <a:alpha val="3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클릭 시 나가기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3D1BBA-ADD5-4124-AFC2-2745AB41094F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5AAADC0-967C-42CA-BE3B-BCD44F72B31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41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9799587-F699-45B0-994C-4B3C4BC6E0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F78998-D87F-4D33-830D-942667BD12BD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3E96E6-4711-49BA-B3E5-BB58F903668F}"/>
              </a:ext>
            </a:extLst>
          </p:cNvPr>
          <p:cNvSpPr txBox="1"/>
          <p:nvPr/>
        </p:nvSpPr>
        <p:spPr>
          <a:xfrm flipH="1">
            <a:off x="7103922" y="1966496"/>
            <a:ext cx="2148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주차장 마크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과학관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EC6D7D-27BC-423F-B3B7-CA7F2C0390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1" cy="497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774783-50DA-4B62-AD70-C52D7AABAF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8" y="1579418"/>
            <a:ext cx="2926862" cy="4972050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02A869B-C7DB-423A-8D7D-C9941BCC0B04}"/>
              </a:ext>
            </a:extLst>
          </p:cNvPr>
          <p:cNvCxnSpPr>
            <a:cxnSpLocks/>
          </p:cNvCxnSpPr>
          <p:nvPr/>
        </p:nvCxnSpPr>
        <p:spPr>
          <a:xfrm flipV="1">
            <a:off x="5333538" y="6094422"/>
            <a:ext cx="3629487" cy="3903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0D8B33-7AE9-42FB-AB8D-2901D3BF8ACF}"/>
              </a:ext>
            </a:extLst>
          </p:cNvPr>
          <p:cNvSpPr txBox="1"/>
          <p:nvPr/>
        </p:nvSpPr>
        <p:spPr>
          <a:xfrm flipH="1">
            <a:off x="7046773" y="5765392"/>
            <a:ext cx="1886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 빈 공간이 나옴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D8C4B9-44AD-4592-964C-0FE98941131A}"/>
              </a:ext>
            </a:extLst>
          </p:cNvPr>
          <p:cNvCxnSpPr>
            <a:cxnSpLocks/>
          </p:cNvCxnSpPr>
          <p:nvPr/>
        </p:nvCxnSpPr>
        <p:spPr>
          <a:xfrm>
            <a:off x="3616469" y="6484793"/>
            <a:ext cx="1907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686A2B-1540-4C0A-8698-ED397C922510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E5EC79FF-0D68-465B-9B6B-FD47E4C5853D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8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B16BF02-38CF-45FE-A719-8120EB73E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3CFA0E-2459-47C7-A8EA-82B4E37CEBB9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4CE89D-3933-4302-916F-898954048D51}"/>
              </a:ext>
            </a:extLst>
          </p:cNvPr>
          <p:cNvSpPr txBox="1"/>
          <p:nvPr/>
        </p:nvSpPr>
        <p:spPr>
          <a:xfrm flipH="1">
            <a:off x="6915359" y="1966496"/>
            <a:ext cx="2148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주차장 마크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도서관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82A0AA-64ED-470A-9E6B-42755BD558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1" cy="497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4847FD-3546-4CB6-A3ED-6C63193EFC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8" y="1579418"/>
            <a:ext cx="2926862" cy="4972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80660F-3CD9-424B-954E-776E215C7052}"/>
              </a:ext>
            </a:extLst>
          </p:cNvPr>
          <p:cNvSpPr txBox="1"/>
          <p:nvPr/>
        </p:nvSpPr>
        <p:spPr>
          <a:xfrm flipH="1">
            <a:off x="7046773" y="5811572"/>
            <a:ext cx="1886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 빈 공간이 나옴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422DFE-0C7F-4402-B0C4-062DB362F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6" y="1579418"/>
            <a:ext cx="2926863" cy="5031575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BB23A8E-E3B0-451E-9710-531230FE8ACE}"/>
              </a:ext>
            </a:extLst>
          </p:cNvPr>
          <p:cNvCxnSpPr>
            <a:cxnSpLocks/>
          </p:cNvCxnSpPr>
          <p:nvPr/>
        </p:nvCxnSpPr>
        <p:spPr>
          <a:xfrm flipV="1">
            <a:off x="5333538" y="6142383"/>
            <a:ext cx="3629487" cy="3903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568EE0F-5BBC-4933-9E02-BC5C9B9A4FB9}"/>
              </a:ext>
            </a:extLst>
          </p:cNvPr>
          <p:cNvCxnSpPr>
            <a:cxnSpLocks/>
          </p:cNvCxnSpPr>
          <p:nvPr/>
        </p:nvCxnSpPr>
        <p:spPr>
          <a:xfrm>
            <a:off x="3616469" y="6530973"/>
            <a:ext cx="1907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0CFD67-7199-4902-90AB-14D9E085FC12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43FACE87-F4B4-4ED7-BCF4-797F5217B92E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82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E60984-5617-4CDB-82CE-1E504A514E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1A4DACB-9214-4807-B479-F4B86A760547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26D70C-873C-4D76-9015-C58019C454E2}"/>
              </a:ext>
            </a:extLst>
          </p:cNvPr>
          <p:cNvSpPr txBox="1"/>
          <p:nvPr/>
        </p:nvSpPr>
        <p:spPr>
          <a:xfrm flipH="1">
            <a:off x="6933831" y="1966496"/>
            <a:ext cx="2148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주차장 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기숙사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BE2057-653C-4C0D-9B9E-EF09FA561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1" cy="497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AC31FF-9CC7-4CFC-A4C6-C916C0ABC9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8" y="1579418"/>
            <a:ext cx="2926862" cy="4972050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5764F92-C75B-4629-8013-C07746C0A9AC}"/>
              </a:ext>
            </a:extLst>
          </p:cNvPr>
          <p:cNvCxnSpPr>
            <a:cxnSpLocks/>
          </p:cNvCxnSpPr>
          <p:nvPr/>
        </p:nvCxnSpPr>
        <p:spPr>
          <a:xfrm flipV="1">
            <a:off x="5333538" y="6094422"/>
            <a:ext cx="3629487" cy="390372"/>
          </a:xfrm>
          <a:prstGeom prst="bentConnector3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BA6CF8-4966-46A8-B152-0AC1271EFCB8}"/>
              </a:ext>
            </a:extLst>
          </p:cNvPr>
          <p:cNvSpPr txBox="1"/>
          <p:nvPr/>
        </p:nvSpPr>
        <p:spPr>
          <a:xfrm flipH="1">
            <a:off x="7065245" y="5765392"/>
            <a:ext cx="1886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 빈 공간이 나옴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5596E5-59C3-482A-A0F7-270127090D93}"/>
              </a:ext>
            </a:extLst>
          </p:cNvPr>
          <p:cNvCxnSpPr>
            <a:cxnSpLocks/>
          </p:cNvCxnSpPr>
          <p:nvPr/>
        </p:nvCxnSpPr>
        <p:spPr>
          <a:xfrm>
            <a:off x="3648334" y="6484794"/>
            <a:ext cx="1907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6CD670C-0285-4838-8AAB-A0495F910B02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1F674616-356D-40D8-96F3-6EFBAEC30BC7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99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ED94950-2991-4C4D-8976-6B733116E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08" y="1579418"/>
            <a:ext cx="2796778" cy="497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DBE79C-AF51-4CD3-A368-2C4E06CF21AC}"/>
              </a:ext>
            </a:extLst>
          </p:cNvPr>
          <p:cNvSpPr txBox="1"/>
          <p:nvPr/>
        </p:nvSpPr>
        <p:spPr>
          <a:xfrm flipH="1">
            <a:off x="6814122" y="1966496"/>
            <a:ext cx="2148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주차장 마크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정문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2270AEF-1D17-49F6-A067-8BB4D9AF59A1}"/>
              </a:ext>
            </a:extLst>
          </p:cNvPr>
          <p:cNvCxnSpPr>
            <a:cxnSpLocks/>
          </p:cNvCxnSpPr>
          <p:nvPr/>
        </p:nvCxnSpPr>
        <p:spPr>
          <a:xfrm flipV="1">
            <a:off x="5333538" y="6094422"/>
            <a:ext cx="3629487" cy="3903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7F046E-44BF-4106-B366-2D08BC5483AB}"/>
              </a:ext>
            </a:extLst>
          </p:cNvPr>
          <p:cNvSpPr txBox="1"/>
          <p:nvPr/>
        </p:nvSpPr>
        <p:spPr>
          <a:xfrm flipH="1">
            <a:off x="7046773" y="5765392"/>
            <a:ext cx="1886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 빈 공간이 나옴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CC5702F-C786-4307-ADEB-2085FF12B916}"/>
              </a:ext>
            </a:extLst>
          </p:cNvPr>
          <p:cNvCxnSpPr>
            <a:cxnSpLocks/>
          </p:cNvCxnSpPr>
          <p:nvPr/>
        </p:nvCxnSpPr>
        <p:spPr>
          <a:xfrm>
            <a:off x="3616469" y="6484793"/>
            <a:ext cx="1907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148294-7E8B-4A83-8CFC-030594F916C8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3012B309-0EFA-4BE1-96A5-5B3407EF9BAB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C31993-EB91-4CDF-9373-390E1F80871C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852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25B1F-D15B-4D3A-B3F7-CEC7993187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D98D3B9-68C1-4CAF-888E-6A2D5E311EF7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0A6BB3-5D77-40CD-A115-86DF2F4F8607}"/>
              </a:ext>
            </a:extLst>
          </p:cNvPr>
          <p:cNvSpPr txBox="1"/>
          <p:nvPr/>
        </p:nvSpPr>
        <p:spPr>
          <a:xfrm flipH="1">
            <a:off x="6915359" y="1966496"/>
            <a:ext cx="2148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주차장 마크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행정관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045AF0-639B-4373-A8EF-A9FDD991D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1" cy="497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81D7C3-6009-4F3B-B5D8-A99F19BD4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8" y="1579418"/>
            <a:ext cx="2926862" cy="497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42A8C8-43A6-4C51-863C-5CE5A09CED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6" y="1579418"/>
            <a:ext cx="2926863" cy="4972050"/>
          </a:xfrm>
          <a:prstGeom prst="rect">
            <a:avLst/>
          </a:prstGeom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CA5E6BE-8F2D-4FAD-BCCD-CDDC375BAB48}"/>
              </a:ext>
            </a:extLst>
          </p:cNvPr>
          <p:cNvCxnSpPr>
            <a:cxnSpLocks/>
          </p:cNvCxnSpPr>
          <p:nvPr/>
        </p:nvCxnSpPr>
        <p:spPr>
          <a:xfrm flipV="1">
            <a:off x="5322521" y="6094422"/>
            <a:ext cx="3629487" cy="39037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A1CCC6-1DA0-40F5-9725-DDE21E6B000D}"/>
              </a:ext>
            </a:extLst>
          </p:cNvPr>
          <p:cNvSpPr txBox="1"/>
          <p:nvPr/>
        </p:nvSpPr>
        <p:spPr>
          <a:xfrm flipH="1">
            <a:off x="7046773" y="5765392"/>
            <a:ext cx="1886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 빈 공간이 나옴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CA866D-8484-494F-B64D-FAB430F27D2C}"/>
              </a:ext>
            </a:extLst>
          </p:cNvPr>
          <p:cNvCxnSpPr>
            <a:cxnSpLocks/>
          </p:cNvCxnSpPr>
          <p:nvPr/>
        </p:nvCxnSpPr>
        <p:spPr>
          <a:xfrm>
            <a:off x="3616469" y="6484793"/>
            <a:ext cx="1907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ECCB453A-FF7C-4EF3-8571-441257D06518}"/>
              </a:ext>
            </a:extLst>
          </p:cNvPr>
          <p:cNvSpPr/>
          <p:nvPr/>
        </p:nvSpPr>
        <p:spPr>
          <a:xfrm>
            <a:off x="5667720" y="3763512"/>
            <a:ext cx="363556" cy="330506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6AE0E81-9E54-4067-BC63-3DA5F85DC7B9}"/>
              </a:ext>
            </a:extLst>
          </p:cNvPr>
          <p:cNvSpPr/>
          <p:nvPr/>
        </p:nvSpPr>
        <p:spPr>
          <a:xfrm>
            <a:off x="5988251" y="3763512"/>
            <a:ext cx="363556" cy="344793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72D092-040F-4334-A311-FC82DA3311C3}"/>
              </a:ext>
            </a:extLst>
          </p:cNvPr>
          <p:cNvCxnSpPr/>
          <p:nvPr/>
        </p:nvCxnSpPr>
        <p:spPr>
          <a:xfrm>
            <a:off x="6351807" y="3924300"/>
            <a:ext cx="1144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B4CD61-ECA2-46D9-AA19-CC29307B5D9C}"/>
              </a:ext>
            </a:extLst>
          </p:cNvPr>
          <p:cNvSpPr txBox="1"/>
          <p:nvPr/>
        </p:nvSpPr>
        <p:spPr>
          <a:xfrm flipH="1">
            <a:off x="7366191" y="3755464"/>
            <a:ext cx="2701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클릭 시 구글지도 앱으로 들어가 길 찾기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지도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1F7AB-BA6F-4FA5-AE02-4D400ED47FA5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D767AC1-6C53-41F8-A88B-A5FA58F14202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9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C115CF-E8F2-4C71-840C-46386C2A14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2A432D-AD6B-45D9-8D2C-CC3481E9AE2B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995F3E-001F-4C5D-88D5-A6168E2A0694}"/>
              </a:ext>
            </a:extLst>
          </p:cNvPr>
          <p:cNvSpPr txBox="1"/>
          <p:nvPr/>
        </p:nvSpPr>
        <p:spPr>
          <a:xfrm flipH="1">
            <a:off x="7082202" y="1966496"/>
            <a:ext cx="3614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관리자모드 전환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서울여대 심볼마크버튼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D641C2-2EA7-4687-9729-8BC8E68BC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2" cy="497205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AE1334D-A7E0-48AD-99FE-AA70135EDEDC}"/>
              </a:ext>
            </a:extLst>
          </p:cNvPr>
          <p:cNvSpPr/>
          <p:nvPr/>
        </p:nvSpPr>
        <p:spPr>
          <a:xfrm>
            <a:off x="6056616" y="1456236"/>
            <a:ext cx="603264" cy="61857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8515A1-0A87-4F83-96F0-81F679BFB0D2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4C41095A-0468-420F-89A3-81C0972A1A37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730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88E07D7-79A9-4367-89C5-20626BB849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D1D7C2-62FA-4B9B-AA97-4D0766E2A755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09C3B40-91A7-4C43-87B0-B4BDF9EA4A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20" y="1579418"/>
            <a:ext cx="2898378" cy="4972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56664E-3C21-4BC0-83D8-3BE9398FA4AD}"/>
              </a:ext>
            </a:extLst>
          </p:cNvPr>
          <p:cNvSpPr txBox="1"/>
          <p:nvPr/>
        </p:nvSpPr>
        <p:spPr>
          <a:xfrm flipH="1">
            <a:off x="7084108" y="1966496"/>
            <a:ext cx="2930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관리자모드 전환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 키 입력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0E08AF-7B43-44EA-913B-FAF0C0E382ED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E41769DE-6F11-4EB6-B3F2-C83DF2E76BC7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03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CC58B3C-F770-4D72-A6E4-1A55674C7712}"/>
              </a:ext>
            </a:extLst>
          </p:cNvPr>
          <p:cNvSpPr txBox="1"/>
          <p:nvPr/>
        </p:nvSpPr>
        <p:spPr>
          <a:xfrm flipH="1">
            <a:off x="3865559" y="3466402"/>
            <a:ext cx="32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04461-52CD-492D-9DA0-E9FAE36EB4BC}"/>
              </a:ext>
            </a:extLst>
          </p:cNvPr>
          <p:cNvSpPr txBox="1"/>
          <p:nvPr/>
        </p:nvSpPr>
        <p:spPr>
          <a:xfrm flipH="1">
            <a:off x="3865559" y="4015369"/>
            <a:ext cx="32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화면구성과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E6509-C7C2-423E-9FEE-72DD189DF99F}"/>
              </a:ext>
            </a:extLst>
          </p:cNvPr>
          <p:cNvSpPr txBox="1"/>
          <p:nvPr/>
        </p:nvSpPr>
        <p:spPr>
          <a:xfrm flipH="1">
            <a:off x="3865559" y="4564337"/>
            <a:ext cx="3287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추후 보완사항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5ECBAE-BEDE-4C1F-9E59-1C0F5F841A1F}"/>
              </a:ext>
            </a:extLst>
          </p:cNvPr>
          <p:cNvSpPr txBox="1"/>
          <p:nvPr/>
        </p:nvSpPr>
        <p:spPr>
          <a:xfrm flipH="1">
            <a:off x="3865559" y="2239232"/>
            <a:ext cx="1723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CE5243"/>
                </a:solidFill>
                <a:latin typeface="쉐비 B" panose="02020603020101020101" pitchFamily="18" charset="-127"/>
                <a:ea typeface="쉐비 B" panose="02020603020101020101" pitchFamily="18" charset="-127"/>
              </a:rPr>
              <a:t>목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쉐비 B" panose="02020603020101020101" pitchFamily="18" charset="-127"/>
                <a:ea typeface="쉐비 B" panose="02020603020101020101" pitchFamily="18" charset="-127"/>
              </a:rPr>
              <a:t>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6B31FA1-49CA-4EFF-9455-AD5D0BF94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859" y="2286857"/>
            <a:ext cx="1625397" cy="16253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AC5049-FF2B-468A-ADA6-8C47AB24ED64}"/>
              </a:ext>
            </a:extLst>
          </p:cNvPr>
          <p:cNvSpPr txBox="1"/>
          <p:nvPr/>
        </p:nvSpPr>
        <p:spPr>
          <a:xfrm flipH="1">
            <a:off x="7861162" y="3952363"/>
            <a:ext cx="1850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쉐비 UL" panose="02020603020101020101" pitchFamily="18" charset="-127"/>
                <a:ea typeface="쉐비 UL" panose="02020603020101020101" pitchFamily="18" charset="-127"/>
              </a:rPr>
              <a:t>서울여대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쉐비 UL" panose="02020603020101020101" pitchFamily="18" charset="-127"/>
              <a:ea typeface="쉐비 UL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쉐비 UL" panose="02020603020101020101" pitchFamily="18" charset="-127"/>
                <a:ea typeface="쉐비 UL" panose="02020603020101020101" pitchFamily="18" charset="-127"/>
              </a:rPr>
              <a:t>주차장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03E272-4504-4B61-8C7F-FE9E04597775}"/>
              </a:ext>
            </a:extLst>
          </p:cNvPr>
          <p:cNvSpPr/>
          <p:nvPr/>
        </p:nvSpPr>
        <p:spPr>
          <a:xfrm>
            <a:off x="7220861" y="2239232"/>
            <a:ext cx="3131389" cy="26944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519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39C203-22F8-4541-B999-2CD8D0B323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32C4E6D-717E-4D0F-8C2E-666ACA89E8EE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1792EC-2AC7-4E8E-B471-FAF95F0AFBD7}"/>
              </a:ext>
            </a:extLst>
          </p:cNvPr>
          <p:cNvSpPr txBox="1"/>
          <p:nvPr/>
        </p:nvSpPr>
        <p:spPr>
          <a:xfrm flipH="1">
            <a:off x="7080299" y="1966496"/>
            <a:ext cx="2673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관리자모드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빈 공간 수정가능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E9D327-C8F3-4CE6-9C64-99DBABB4C9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2" cy="4972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2014B-506F-4050-A8A0-C4BA9068EED9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C52D0BC0-E2E3-4F56-8E3A-8147DA36805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658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39C203-22F8-4541-B999-2CD8D0B323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32C4E6D-717E-4D0F-8C2E-666ACA89E8EE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DE9D327-C8F3-4CE6-9C64-99DBABB4C9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2" cy="4972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2014B-506F-4050-A8A0-C4BA9068EED9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C52D0BC0-E2E3-4F56-8E3A-8147DA368059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912E0-4C86-4323-9A7A-86C63374C21B}"/>
              </a:ext>
            </a:extLst>
          </p:cNvPr>
          <p:cNvSpPr txBox="1"/>
          <p:nvPr/>
        </p:nvSpPr>
        <p:spPr>
          <a:xfrm flipH="1">
            <a:off x="6863130" y="1966496"/>
            <a:ext cx="227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서울여대 주차 요금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9472BC6-8CE4-4E4A-BA46-93BE1CD15385}"/>
              </a:ext>
            </a:extLst>
          </p:cNvPr>
          <p:cNvSpPr/>
          <p:nvPr/>
        </p:nvSpPr>
        <p:spPr>
          <a:xfrm>
            <a:off x="3339088" y="1465481"/>
            <a:ext cx="633744" cy="61857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79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E0324BF-1B5D-4B1A-A356-9970288646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9" y="1579418"/>
            <a:ext cx="2926862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561F88F-FB38-45EE-A1BC-0D6378E3FDD0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58AE33-ECFE-4951-8B60-6F3737BF360D}"/>
              </a:ext>
            </a:extLst>
          </p:cNvPr>
          <p:cNvSpPr txBox="1"/>
          <p:nvPr/>
        </p:nvSpPr>
        <p:spPr>
          <a:xfrm flipH="1">
            <a:off x="6863130" y="1966496"/>
            <a:ext cx="227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서울여대 주차 요금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CE2521-D4A2-41C5-AF07-629FF166E94F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3F2F77B9-68A4-435E-897B-7DC87770504B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93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9325C2E6-9359-4706-8954-39928F0DF43B}"/>
              </a:ext>
            </a:extLst>
          </p:cNvPr>
          <p:cNvSpPr txBox="1"/>
          <p:nvPr/>
        </p:nvSpPr>
        <p:spPr>
          <a:xfrm flipH="1">
            <a:off x="3442516" y="2719221"/>
            <a:ext cx="5272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CE5243"/>
                </a:solidFill>
                <a:latin typeface="쉐비 B" panose="02020603020101020101" pitchFamily="18" charset="-127"/>
                <a:ea typeface="쉐비 B" panose="02020603020101020101" pitchFamily="18" charset="-127"/>
              </a:rPr>
              <a:t>Thankyou</a:t>
            </a:r>
            <a:endParaRPr lang="ko-KR" altLang="en-US" sz="6600" dirty="0">
              <a:solidFill>
                <a:srgbClr val="CE5243"/>
              </a:solidFill>
              <a:latin typeface="쉐비 B" panose="02020603020101020101" pitchFamily="18" charset="-127"/>
              <a:ea typeface="쉐비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95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622A599A-37CD-4C43-987A-46C5292C11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35" y="1950603"/>
            <a:ext cx="2220702" cy="394791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B744A78-7AFD-47FA-A978-0046A85F48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56" y="1950602"/>
            <a:ext cx="2227151" cy="3959381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3AE51B-0792-46B3-A3AB-4F6F819FFF31}"/>
              </a:ext>
            </a:extLst>
          </p:cNvPr>
          <p:cNvCxnSpPr/>
          <p:nvPr/>
        </p:nvCxnSpPr>
        <p:spPr>
          <a:xfrm>
            <a:off x="5190837" y="3721957"/>
            <a:ext cx="858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26B74647-0C7F-4E05-AE9C-4169C6A1F6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92" y="1950602"/>
            <a:ext cx="2220702" cy="394791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ECD4B91-0A88-43A7-A7A8-FF9D2E16D4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79" y="1950602"/>
            <a:ext cx="2227151" cy="3959381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30EA08-16FD-4CBE-AB96-F11D268374B2}"/>
              </a:ext>
            </a:extLst>
          </p:cNvPr>
          <p:cNvCxnSpPr>
            <a:cxnSpLocks/>
          </p:cNvCxnSpPr>
          <p:nvPr/>
        </p:nvCxnSpPr>
        <p:spPr>
          <a:xfrm>
            <a:off x="6160748" y="1851028"/>
            <a:ext cx="3837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8DF1681-DF61-488E-B790-0FCE129B7171}"/>
              </a:ext>
            </a:extLst>
          </p:cNvPr>
          <p:cNvSpPr txBox="1"/>
          <p:nvPr/>
        </p:nvSpPr>
        <p:spPr>
          <a:xfrm flipH="1">
            <a:off x="5998011" y="1491621"/>
            <a:ext cx="1164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주제 변경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A7702A-6C31-4435-9955-5ED3E8E9A7FC}"/>
              </a:ext>
            </a:extLst>
          </p:cNvPr>
          <p:cNvSpPr txBox="1"/>
          <p:nvPr/>
        </p:nvSpPr>
        <p:spPr>
          <a:xfrm flipH="1">
            <a:off x="1679861" y="984394"/>
            <a:ext cx="170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기획 의도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0D44A2-BEC3-44CA-AD59-F5E9B2D8B20E}"/>
              </a:ext>
            </a:extLst>
          </p:cNvPr>
          <p:cNvGrpSpPr/>
          <p:nvPr/>
        </p:nvGrpSpPr>
        <p:grpSpPr>
          <a:xfrm rot="10800000">
            <a:off x="882299" y="957093"/>
            <a:ext cx="1017454" cy="516266"/>
            <a:chOff x="187325" y="1347788"/>
            <a:chExt cx="6213475" cy="3152775"/>
          </a:xfrm>
          <a:blipFill>
            <a:blip r:embed="rId6"/>
            <a:stretch>
              <a:fillRect/>
            </a:stretch>
          </a:blipFill>
        </p:grpSpPr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607F60B0-4EF7-403D-B5BD-7E25A84DA9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" y="1347788"/>
              <a:ext cx="6213475" cy="3152775"/>
            </a:xfrm>
            <a:custGeom>
              <a:avLst/>
              <a:gdLst>
                <a:gd name="T0" fmla="*/ 566 w 3914"/>
                <a:gd name="T1" fmla="*/ 238 h 1986"/>
                <a:gd name="T2" fmla="*/ 553 w 3914"/>
                <a:gd name="T3" fmla="*/ 250 h 1986"/>
                <a:gd name="T4" fmla="*/ 552 w 3914"/>
                <a:gd name="T5" fmla="*/ 1729 h 1986"/>
                <a:gd name="T6" fmla="*/ 559 w 3914"/>
                <a:gd name="T7" fmla="*/ 1742 h 1986"/>
                <a:gd name="T8" fmla="*/ 573 w 3914"/>
                <a:gd name="T9" fmla="*/ 1751 h 1986"/>
                <a:gd name="T10" fmla="*/ 3667 w 3914"/>
                <a:gd name="T11" fmla="*/ 1749 h 1986"/>
                <a:gd name="T12" fmla="*/ 3678 w 3914"/>
                <a:gd name="T13" fmla="*/ 1739 h 1986"/>
                <a:gd name="T14" fmla="*/ 3679 w 3914"/>
                <a:gd name="T15" fmla="*/ 257 h 1986"/>
                <a:gd name="T16" fmla="*/ 3675 w 3914"/>
                <a:gd name="T17" fmla="*/ 241 h 1986"/>
                <a:gd name="T18" fmla="*/ 3658 w 3914"/>
                <a:gd name="T19" fmla="*/ 236 h 1986"/>
                <a:gd name="T20" fmla="*/ 573 w 3914"/>
                <a:gd name="T21" fmla="*/ 0 h 1986"/>
                <a:gd name="T22" fmla="*/ 3700 w 3914"/>
                <a:gd name="T23" fmla="*/ 3 h 1986"/>
                <a:gd name="T24" fmla="*/ 3776 w 3914"/>
                <a:gd name="T25" fmla="*/ 28 h 1986"/>
                <a:gd name="T26" fmla="*/ 3841 w 3914"/>
                <a:gd name="T27" fmla="*/ 77 h 1986"/>
                <a:gd name="T28" fmla="*/ 3887 w 3914"/>
                <a:gd name="T29" fmla="*/ 141 h 1986"/>
                <a:gd name="T30" fmla="*/ 3912 w 3914"/>
                <a:gd name="T31" fmla="*/ 216 h 1986"/>
                <a:gd name="T32" fmla="*/ 3914 w 3914"/>
                <a:gd name="T33" fmla="*/ 1729 h 1986"/>
                <a:gd name="T34" fmla="*/ 3903 w 3914"/>
                <a:gd name="T35" fmla="*/ 1809 h 1986"/>
                <a:gd name="T36" fmla="*/ 3867 w 3914"/>
                <a:gd name="T37" fmla="*/ 1880 h 1986"/>
                <a:gd name="T38" fmla="*/ 3810 w 3914"/>
                <a:gd name="T39" fmla="*/ 1938 h 1986"/>
                <a:gd name="T40" fmla="*/ 3740 w 3914"/>
                <a:gd name="T41" fmla="*/ 1974 h 1986"/>
                <a:gd name="T42" fmla="*/ 3658 w 3914"/>
                <a:gd name="T43" fmla="*/ 1986 h 1986"/>
                <a:gd name="T44" fmla="*/ 532 w 3914"/>
                <a:gd name="T45" fmla="*/ 1983 h 1986"/>
                <a:gd name="T46" fmla="*/ 458 w 3914"/>
                <a:gd name="T47" fmla="*/ 1958 h 1986"/>
                <a:gd name="T48" fmla="*/ 393 w 3914"/>
                <a:gd name="T49" fmla="*/ 1910 h 1986"/>
                <a:gd name="T50" fmla="*/ 343 w 3914"/>
                <a:gd name="T51" fmla="*/ 1844 h 1986"/>
                <a:gd name="T52" fmla="*/ 319 w 3914"/>
                <a:gd name="T53" fmla="*/ 1770 h 1986"/>
                <a:gd name="T54" fmla="*/ 316 w 3914"/>
                <a:gd name="T55" fmla="*/ 1390 h 1986"/>
                <a:gd name="T56" fmla="*/ 89 w 3914"/>
                <a:gd name="T57" fmla="*/ 1386 h 1986"/>
                <a:gd name="T58" fmla="*/ 43 w 3914"/>
                <a:gd name="T59" fmla="*/ 1365 h 1986"/>
                <a:gd name="T60" fmla="*/ 12 w 3914"/>
                <a:gd name="T61" fmla="*/ 1324 h 1986"/>
                <a:gd name="T62" fmla="*/ 0 w 3914"/>
                <a:gd name="T63" fmla="*/ 1273 h 1986"/>
                <a:gd name="T64" fmla="*/ 4 w 3914"/>
                <a:gd name="T65" fmla="*/ 694 h 1986"/>
                <a:gd name="T66" fmla="*/ 25 w 3914"/>
                <a:gd name="T67" fmla="*/ 648 h 1986"/>
                <a:gd name="T68" fmla="*/ 65 w 3914"/>
                <a:gd name="T69" fmla="*/ 616 h 1986"/>
                <a:gd name="T70" fmla="*/ 116 w 3914"/>
                <a:gd name="T71" fmla="*/ 605 h 1986"/>
                <a:gd name="T72" fmla="*/ 316 w 3914"/>
                <a:gd name="T73" fmla="*/ 257 h 1986"/>
                <a:gd name="T74" fmla="*/ 329 w 3914"/>
                <a:gd name="T75" fmla="*/ 178 h 1986"/>
                <a:gd name="T76" fmla="*/ 364 w 3914"/>
                <a:gd name="T77" fmla="*/ 108 h 1986"/>
                <a:gd name="T78" fmla="*/ 424 w 3914"/>
                <a:gd name="T79" fmla="*/ 48 h 1986"/>
                <a:gd name="T80" fmla="*/ 494 w 3914"/>
                <a:gd name="T81" fmla="*/ 13 h 1986"/>
                <a:gd name="T82" fmla="*/ 573 w 3914"/>
                <a:gd name="T83" fmla="*/ 0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4" h="1986">
                  <a:moveTo>
                    <a:pt x="573" y="236"/>
                  </a:moveTo>
                  <a:lnTo>
                    <a:pt x="566" y="238"/>
                  </a:lnTo>
                  <a:lnTo>
                    <a:pt x="559" y="243"/>
                  </a:lnTo>
                  <a:lnTo>
                    <a:pt x="553" y="250"/>
                  </a:lnTo>
                  <a:lnTo>
                    <a:pt x="552" y="257"/>
                  </a:lnTo>
                  <a:lnTo>
                    <a:pt x="552" y="1729"/>
                  </a:lnTo>
                  <a:lnTo>
                    <a:pt x="553" y="1736"/>
                  </a:lnTo>
                  <a:lnTo>
                    <a:pt x="559" y="1742"/>
                  </a:lnTo>
                  <a:lnTo>
                    <a:pt x="566" y="1748"/>
                  </a:lnTo>
                  <a:lnTo>
                    <a:pt x="573" y="1751"/>
                  </a:lnTo>
                  <a:lnTo>
                    <a:pt x="3658" y="1751"/>
                  </a:lnTo>
                  <a:lnTo>
                    <a:pt x="3667" y="1749"/>
                  </a:lnTo>
                  <a:lnTo>
                    <a:pt x="3675" y="1745"/>
                  </a:lnTo>
                  <a:lnTo>
                    <a:pt x="3678" y="1739"/>
                  </a:lnTo>
                  <a:lnTo>
                    <a:pt x="3679" y="1729"/>
                  </a:lnTo>
                  <a:lnTo>
                    <a:pt x="3679" y="257"/>
                  </a:lnTo>
                  <a:lnTo>
                    <a:pt x="3678" y="246"/>
                  </a:lnTo>
                  <a:lnTo>
                    <a:pt x="3675" y="241"/>
                  </a:lnTo>
                  <a:lnTo>
                    <a:pt x="3667" y="237"/>
                  </a:lnTo>
                  <a:lnTo>
                    <a:pt x="3658" y="236"/>
                  </a:lnTo>
                  <a:lnTo>
                    <a:pt x="573" y="236"/>
                  </a:lnTo>
                  <a:close/>
                  <a:moveTo>
                    <a:pt x="573" y="0"/>
                  </a:moveTo>
                  <a:lnTo>
                    <a:pt x="3658" y="0"/>
                  </a:lnTo>
                  <a:lnTo>
                    <a:pt x="3700" y="3"/>
                  </a:lnTo>
                  <a:lnTo>
                    <a:pt x="3739" y="13"/>
                  </a:lnTo>
                  <a:lnTo>
                    <a:pt x="3776" y="28"/>
                  </a:lnTo>
                  <a:lnTo>
                    <a:pt x="3810" y="49"/>
                  </a:lnTo>
                  <a:lnTo>
                    <a:pt x="3841" y="77"/>
                  </a:lnTo>
                  <a:lnTo>
                    <a:pt x="3867" y="108"/>
                  </a:lnTo>
                  <a:lnTo>
                    <a:pt x="3887" y="141"/>
                  </a:lnTo>
                  <a:lnTo>
                    <a:pt x="3903" y="178"/>
                  </a:lnTo>
                  <a:lnTo>
                    <a:pt x="3912" y="216"/>
                  </a:lnTo>
                  <a:lnTo>
                    <a:pt x="3914" y="257"/>
                  </a:lnTo>
                  <a:lnTo>
                    <a:pt x="3914" y="1729"/>
                  </a:lnTo>
                  <a:lnTo>
                    <a:pt x="3912" y="1770"/>
                  </a:lnTo>
                  <a:lnTo>
                    <a:pt x="3903" y="1809"/>
                  </a:lnTo>
                  <a:lnTo>
                    <a:pt x="3888" y="1846"/>
                  </a:lnTo>
                  <a:lnTo>
                    <a:pt x="3867" y="1880"/>
                  </a:lnTo>
                  <a:lnTo>
                    <a:pt x="3841" y="1912"/>
                  </a:lnTo>
                  <a:lnTo>
                    <a:pt x="3810" y="1938"/>
                  </a:lnTo>
                  <a:lnTo>
                    <a:pt x="3777" y="1960"/>
                  </a:lnTo>
                  <a:lnTo>
                    <a:pt x="3740" y="1974"/>
                  </a:lnTo>
                  <a:lnTo>
                    <a:pt x="3700" y="1983"/>
                  </a:lnTo>
                  <a:lnTo>
                    <a:pt x="3658" y="1986"/>
                  </a:lnTo>
                  <a:lnTo>
                    <a:pt x="573" y="1986"/>
                  </a:lnTo>
                  <a:lnTo>
                    <a:pt x="532" y="1983"/>
                  </a:lnTo>
                  <a:lnTo>
                    <a:pt x="494" y="1974"/>
                  </a:lnTo>
                  <a:lnTo>
                    <a:pt x="458" y="1958"/>
                  </a:lnTo>
                  <a:lnTo>
                    <a:pt x="424" y="1937"/>
                  </a:lnTo>
                  <a:lnTo>
                    <a:pt x="393" y="1910"/>
                  </a:lnTo>
                  <a:lnTo>
                    <a:pt x="364" y="1878"/>
                  </a:lnTo>
                  <a:lnTo>
                    <a:pt x="343" y="1844"/>
                  </a:lnTo>
                  <a:lnTo>
                    <a:pt x="329" y="1808"/>
                  </a:lnTo>
                  <a:lnTo>
                    <a:pt x="319" y="1770"/>
                  </a:lnTo>
                  <a:lnTo>
                    <a:pt x="316" y="1729"/>
                  </a:lnTo>
                  <a:lnTo>
                    <a:pt x="316" y="1390"/>
                  </a:lnTo>
                  <a:lnTo>
                    <a:pt x="116" y="1390"/>
                  </a:lnTo>
                  <a:lnTo>
                    <a:pt x="89" y="1386"/>
                  </a:lnTo>
                  <a:lnTo>
                    <a:pt x="65" y="1378"/>
                  </a:lnTo>
                  <a:lnTo>
                    <a:pt x="43" y="1365"/>
                  </a:lnTo>
                  <a:lnTo>
                    <a:pt x="25" y="1347"/>
                  </a:lnTo>
                  <a:lnTo>
                    <a:pt x="12" y="1324"/>
                  </a:lnTo>
                  <a:lnTo>
                    <a:pt x="4" y="1300"/>
                  </a:lnTo>
                  <a:lnTo>
                    <a:pt x="0" y="1273"/>
                  </a:lnTo>
                  <a:lnTo>
                    <a:pt x="0" y="721"/>
                  </a:lnTo>
                  <a:lnTo>
                    <a:pt x="4" y="694"/>
                  </a:lnTo>
                  <a:lnTo>
                    <a:pt x="12" y="669"/>
                  </a:lnTo>
                  <a:lnTo>
                    <a:pt x="25" y="648"/>
                  </a:lnTo>
                  <a:lnTo>
                    <a:pt x="43" y="630"/>
                  </a:lnTo>
                  <a:lnTo>
                    <a:pt x="65" y="616"/>
                  </a:lnTo>
                  <a:lnTo>
                    <a:pt x="89" y="607"/>
                  </a:lnTo>
                  <a:lnTo>
                    <a:pt x="116" y="605"/>
                  </a:lnTo>
                  <a:lnTo>
                    <a:pt x="316" y="605"/>
                  </a:lnTo>
                  <a:lnTo>
                    <a:pt x="316" y="257"/>
                  </a:lnTo>
                  <a:lnTo>
                    <a:pt x="319" y="216"/>
                  </a:lnTo>
                  <a:lnTo>
                    <a:pt x="329" y="178"/>
                  </a:lnTo>
                  <a:lnTo>
                    <a:pt x="343" y="142"/>
                  </a:lnTo>
                  <a:lnTo>
                    <a:pt x="364" y="108"/>
                  </a:lnTo>
                  <a:lnTo>
                    <a:pt x="393" y="77"/>
                  </a:lnTo>
                  <a:lnTo>
                    <a:pt x="424" y="48"/>
                  </a:lnTo>
                  <a:lnTo>
                    <a:pt x="458" y="27"/>
                  </a:lnTo>
                  <a:lnTo>
                    <a:pt x="494" y="13"/>
                  </a:lnTo>
                  <a:lnTo>
                    <a:pt x="532" y="3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8A39708-BA4E-4A2C-B00B-2058B0FD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2005013"/>
              <a:ext cx="1296988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F00A1935-16F7-42C0-9EFB-1F9896B50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0" y="2005013"/>
              <a:ext cx="1255713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22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6FCE2E-4088-416B-8798-A56479256CBC}"/>
              </a:ext>
            </a:extLst>
          </p:cNvPr>
          <p:cNvSpPr txBox="1"/>
          <p:nvPr/>
        </p:nvSpPr>
        <p:spPr>
          <a:xfrm flipH="1">
            <a:off x="1679861" y="984394"/>
            <a:ext cx="170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기획 의도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66677A-8401-48C7-B596-6110950BEB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92" y="1749785"/>
            <a:ext cx="2524991" cy="448887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597162E-3E8C-4120-9CE4-75365A7BD52F}"/>
              </a:ext>
            </a:extLst>
          </p:cNvPr>
          <p:cNvSpPr/>
          <p:nvPr/>
        </p:nvSpPr>
        <p:spPr>
          <a:xfrm>
            <a:off x="1963991" y="1930340"/>
            <a:ext cx="2524991" cy="43186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2FFF4-09B1-4709-A9CD-A96125B34EF3}"/>
              </a:ext>
            </a:extLst>
          </p:cNvPr>
          <p:cNvSpPr txBox="1"/>
          <p:nvPr/>
        </p:nvSpPr>
        <p:spPr>
          <a:xfrm flipH="1">
            <a:off x="5321736" y="1749785"/>
            <a:ext cx="3441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한국에는 존재하지 않는 대학교 주차장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ACFEC-1DA4-477A-944F-09C69CA1F6EB}"/>
              </a:ext>
            </a:extLst>
          </p:cNvPr>
          <p:cNvSpPr txBox="1"/>
          <p:nvPr/>
        </p:nvSpPr>
        <p:spPr>
          <a:xfrm flipH="1">
            <a:off x="5426511" y="2362200"/>
            <a:ext cx="4079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특히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서울여자 대학교는 학교홈페이지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커뮤니티에도 주차관련 정보가 나와있지 않다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pPr algn="just"/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just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Only,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정문 앞 주차 게이트에만 나와있다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6B9393-2C6D-46ED-BD4F-8C7D5B2266BB}"/>
              </a:ext>
            </a:extLst>
          </p:cNvPr>
          <p:cNvGrpSpPr/>
          <p:nvPr/>
        </p:nvGrpSpPr>
        <p:grpSpPr>
          <a:xfrm rot="10800000">
            <a:off x="882299" y="957093"/>
            <a:ext cx="1017454" cy="516266"/>
            <a:chOff x="187325" y="1347788"/>
            <a:chExt cx="6213475" cy="3152775"/>
          </a:xfrm>
          <a:blipFill>
            <a:blip r:embed="rId3"/>
            <a:stretch>
              <a:fillRect/>
            </a:stretch>
          </a:blipFill>
        </p:grpSpPr>
        <p:sp>
          <p:nvSpPr>
            <p:cNvPr id="9" name="Freeform 27">
              <a:extLst>
                <a:ext uri="{FF2B5EF4-FFF2-40B4-BE49-F238E27FC236}">
                  <a16:creationId xmlns:a16="http://schemas.microsoft.com/office/drawing/2014/main" id="{52BF610F-01A1-4578-BBD7-7DABBA27C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" y="1347788"/>
              <a:ext cx="6213475" cy="3152775"/>
            </a:xfrm>
            <a:custGeom>
              <a:avLst/>
              <a:gdLst>
                <a:gd name="T0" fmla="*/ 566 w 3914"/>
                <a:gd name="T1" fmla="*/ 238 h 1986"/>
                <a:gd name="T2" fmla="*/ 553 w 3914"/>
                <a:gd name="T3" fmla="*/ 250 h 1986"/>
                <a:gd name="T4" fmla="*/ 552 w 3914"/>
                <a:gd name="T5" fmla="*/ 1729 h 1986"/>
                <a:gd name="T6" fmla="*/ 559 w 3914"/>
                <a:gd name="T7" fmla="*/ 1742 h 1986"/>
                <a:gd name="T8" fmla="*/ 573 w 3914"/>
                <a:gd name="T9" fmla="*/ 1751 h 1986"/>
                <a:gd name="T10" fmla="*/ 3667 w 3914"/>
                <a:gd name="T11" fmla="*/ 1749 h 1986"/>
                <a:gd name="T12" fmla="*/ 3678 w 3914"/>
                <a:gd name="T13" fmla="*/ 1739 h 1986"/>
                <a:gd name="T14" fmla="*/ 3679 w 3914"/>
                <a:gd name="T15" fmla="*/ 257 h 1986"/>
                <a:gd name="T16" fmla="*/ 3675 w 3914"/>
                <a:gd name="T17" fmla="*/ 241 h 1986"/>
                <a:gd name="T18" fmla="*/ 3658 w 3914"/>
                <a:gd name="T19" fmla="*/ 236 h 1986"/>
                <a:gd name="T20" fmla="*/ 573 w 3914"/>
                <a:gd name="T21" fmla="*/ 0 h 1986"/>
                <a:gd name="T22" fmla="*/ 3700 w 3914"/>
                <a:gd name="T23" fmla="*/ 3 h 1986"/>
                <a:gd name="T24" fmla="*/ 3776 w 3914"/>
                <a:gd name="T25" fmla="*/ 28 h 1986"/>
                <a:gd name="T26" fmla="*/ 3841 w 3914"/>
                <a:gd name="T27" fmla="*/ 77 h 1986"/>
                <a:gd name="T28" fmla="*/ 3887 w 3914"/>
                <a:gd name="T29" fmla="*/ 141 h 1986"/>
                <a:gd name="T30" fmla="*/ 3912 w 3914"/>
                <a:gd name="T31" fmla="*/ 216 h 1986"/>
                <a:gd name="T32" fmla="*/ 3914 w 3914"/>
                <a:gd name="T33" fmla="*/ 1729 h 1986"/>
                <a:gd name="T34" fmla="*/ 3903 w 3914"/>
                <a:gd name="T35" fmla="*/ 1809 h 1986"/>
                <a:gd name="T36" fmla="*/ 3867 w 3914"/>
                <a:gd name="T37" fmla="*/ 1880 h 1986"/>
                <a:gd name="T38" fmla="*/ 3810 w 3914"/>
                <a:gd name="T39" fmla="*/ 1938 h 1986"/>
                <a:gd name="T40" fmla="*/ 3740 w 3914"/>
                <a:gd name="T41" fmla="*/ 1974 h 1986"/>
                <a:gd name="T42" fmla="*/ 3658 w 3914"/>
                <a:gd name="T43" fmla="*/ 1986 h 1986"/>
                <a:gd name="T44" fmla="*/ 532 w 3914"/>
                <a:gd name="T45" fmla="*/ 1983 h 1986"/>
                <a:gd name="T46" fmla="*/ 458 w 3914"/>
                <a:gd name="T47" fmla="*/ 1958 h 1986"/>
                <a:gd name="T48" fmla="*/ 393 w 3914"/>
                <a:gd name="T49" fmla="*/ 1910 h 1986"/>
                <a:gd name="T50" fmla="*/ 343 w 3914"/>
                <a:gd name="T51" fmla="*/ 1844 h 1986"/>
                <a:gd name="T52" fmla="*/ 319 w 3914"/>
                <a:gd name="T53" fmla="*/ 1770 h 1986"/>
                <a:gd name="T54" fmla="*/ 316 w 3914"/>
                <a:gd name="T55" fmla="*/ 1390 h 1986"/>
                <a:gd name="T56" fmla="*/ 89 w 3914"/>
                <a:gd name="T57" fmla="*/ 1386 h 1986"/>
                <a:gd name="T58" fmla="*/ 43 w 3914"/>
                <a:gd name="T59" fmla="*/ 1365 h 1986"/>
                <a:gd name="T60" fmla="*/ 12 w 3914"/>
                <a:gd name="T61" fmla="*/ 1324 h 1986"/>
                <a:gd name="T62" fmla="*/ 0 w 3914"/>
                <a:gd name="T63" fmla="*/ 1273 h 1986"/>
                <a:gd name="T64" fmla="*/ 4 w 3914"/>
                <a:gd name="T65" fmla="*/ 694 h 1986"/>
                <a:gd name="T66" fmla="*/ 25 w 3914"/>
                <a:gd name="T67" fmla="*/ 648 h 1986"/>
                <a:gd name="T68" fmla="*/ 65 w 3914"/>
                <a:gd name="T69" fmla="*/ 616 h 1986"/>
                <a:gd name="T70" fmla="*/ 116 w 3914"/>
                <a:gd name="T71" fmla="*/ 605 h 1986"/>
                <a:gd name="T72" fmla="*/ 316 w 3914"/>
                <a:gd name="T73" fmla="*/ 257 h 1986"/>
                <a:gd name="T74" fmla="*/ 329 w 3914"/>
                <a:gd name="T75" fmla="*/ 178 h 1986"/>
                <a:gd name="T76" fmla="*/ 364 w 3914"/>
                <a:gd name="T77" fmla="*/ 108 h 1986"/>
                <a:gd name="T78" fmla="*/ 424 w 3914"/>
                <a:gd name="T79" fmla="*/ 48 h 1986"/>
                <a:gd name="T80" fmla="*/ 494 w 3914"/>
                <a:gd name="T81" fmla="*/ 13 h 1986"/>
                <a:gd name="T82" fmla="*/ 573 w 3914"/>
                <a:gd name="T83" fmla="*/ 0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4" h="1986">
                  <a:moveTo>
                    <a:pt x="573" y="236"/>
                  </a:moveTo>
                  <a:lnTo>
                    <a:pt x="566" y="238"/>
                  </a:lnTo>
                  <a:lnTo>
                    <a:pt x="559" y="243"/>
                  </a:lnTo>
                  <a:lnTo>
                    <a:pt x="553" y="250"/>
                  </a:lnTo>
                  <a:lnTo>
                    <a:pt x="552" y="257"/>
                  </a:lnTo>
                  <a:lnTo>
                    <a:pt x="552" y="1729"/>
                  </a:lnTo>
                  <a:lnTo>
                    <a:pt x="553" y="1736"/>
                  </a:lnTo>
                  <a:lnTo>
                    <a:pt x="559" y="1742"/>
                  </a:lnTo>
                  <a:lnTo>
                    <a:pt x="566" y="1748"/>
                  </a:lnTo>
                  <a:lnTo>
                    <a:pt x="573" y="1751"/>
                  </a:lnTo>
                  <a:lnTo>
                    <a:pt x="3658" y="1751"/>
                  </a:lnTo>
                  <a:lnTo>
                    <a:pt x="3667" y="1749"/>
                  </a:lnTo>
                  <a:lnTo>
                    <a:pt x="3675" y="1745"/>
                  </a:lnTo>
                  <a:lnTo>
                    <a:pt x="3678" y="1739"/>
                  </a:lnTo>
                  <a:lnTo>
                    <a:pt x="3679" y="1729"/>
                  </a:lnTo>
                  <a:lnTo>
                    <a:pt x="3679" y="257"/>
                  </a:lnTo>
                  <a:lnTo>
                    <a:pt x="3678" y="246"/>
                  </a:lnTo>
                  <a:lnTo>
                    <a:pt x="3675" y="241"/>
                  </a:lnTo>
                  <a:lnTo>
                    <a:pt x="3667" y="237"/>
                  </a:lnTo>
                  <a:lnTo>
                    <a:pt x="3658" y="236"/>
                  </a:lnTo>
                  <a:lnTo>
                    <a:pt x="573" y="236"/>
                  </a:lnTo>
                  <a:close/>
                  <a:moveTo>
                    <a:pt x="573" y="0"/>
                  </a:moveTo>
                  <a:lnTo>
                    <a:pt x="3658" y="0"/>
                  </a:lnTo>
                  <a:lnTo>
                    <a:pt x="3700" y="3"/>
                  </a:lnTo>
                  <a:lnTo>
                    <a:pt x="3739" y="13"/>
                  </a:lnTo>
                  <a:lnTo>
                    <a:pt x="3776" y="28"/>
                  </a:lnTo>
                  <a:lnTo>
                    <a:pt x="3810" y="49"/>
                  </a:lnTo>
                  <a:lnTo>
                    <a:pt x="3841" y="77"/>
                  </a:lnTo>
                  <a:lnTo>
                    <a:pt x="3867" y="108"/>
                  </a:lnTo>
                  <a:lnTo>
                    <a:pt x="3887" y="141"/>
                  </a:lnTo>
                  <a:lnTo>
                    <a:pt x="3903" y="178"/>
                  </a:lnTo>
                  <a:lnTo>
                    <a:pt x="3912" y="216"/>
                  </a:lnTo>
                  <a:lnTo>
                    <a:pt x="3914" y="257"/>
                  </a:lnTo>
                  <a:lnTo>
                    <a:pt x="3914" y="1729"/>
                  </a:lnTo>
                  <a:lnTo>
                    <a:pt x="3912" y="1770"/>
                  </a:lnTo>
                  <a:lnTo>
                    <a:pt x="3903" y="1809"/>
                  </a:lnTo>
                  <a:lnTo>
                    <a:pt x="3888" y="1846"/>
                  </a:lnTo>
                  <a:lnTo>
                    <a:pt x="3867" y="1880"/>
                  </a:lnTo>
                  <a:lnTo>
                    <a:pt x="3841" y="1912"/>
                  </a:lnTo>
                  <a:lnTo>
                    <a:pt x="3810" y="1938"/>
                  </a:lnTo>
                  <a:lnTo>
                    <a:pt x="3777" y="1960"/>
                  </a:lnTo>
                  <a:lnTo>
                    <a:pt x="3740" y="1974"/>
                  </a:lnTo>
                  <a:lnTo>
                    <a:pt x="3700" y="1983"/>
                  </a:lnTo>
                  <a:lnTo>
                    <a:pt x="3658" y="1986"/>
                  </a:lnTo>
                  <a:lnTo>
                    <a:pt x="573" y="1986"/>
                  </a:lnTo>
                  <a:lnTo>
                    <a:pt x="532" y="1983"/>
                  </a:lnTo>
                  <a:lnTo>
                    <a:pt x="494" y="1974"/>
                  </a:lnTo>
                  <a:lnTo>
                    <a:pt x="458" y="1958"/>
                  </a:lnTo>
                  <a:lnTo>
                    <a:pt x="424" y="1937"/>
                  </a:lnTo>
                  <a:lnTo>
                    <a:pt x="393" y="1910"/>
                  </a:lnTo>
                  <a:lnTo>
                    <a:pt x="364" y="1878"/>
                  </a:lnTo>
                  <a:lnTo>
                    <a:pt x="343" y="1844"/>
                  </a:lnTo>
                  <a:lnTo>
                    <a:pt x="329" y="1808"/>
                  </a:lnTo>
                  <a:lnTo>
                    <a:pt x="319" y="1770"/>
                  </a:lnTo>
                  <a:lnTo>
                    <a:pt x="316" y="1729"/>
                  </a:lnTo>
                  <a:lnTo>
                    <a:pt x="316" y="1390"/>
                  </a:lnTo>
                  <a:lnTo>
                    <a:pt x="116" y="1390"/>
                  </a:lnTo>
                  <a:lnTo>
                    <a:pt x="89" y="1386"/>
                  </a:lnTo>
                  <a:lnTo>
                    <a:pt x="65" y="1378"/>
                  </a:lnTo>
                  <a:lnTo>
                    <a:pt x="43" y="1365"/>
                  </a:lnTo>
                  <a:lnTo>
                    <a:pt x="25" y="1347"/>
                  </a:lnTo>
                  <a:lnTo>
                    <a:pt x="12" y="1324"/>
                  </a:lnTo>
                  <a:lnTo>
                    <a:pt x="4" y="1300"/>
                  </a:lnTo>
                  <a:lnTo>
                    <a:pt x="0" y="1273"/>
                  </a:lnTo>
                  <a:lnTo>
                    <a:pt x="0" y="721"/>
                  </a:lnTo>
                  <a:lnTo>
                    <a:pt x="4" y="694"/>
                  </a:lnTo>
                  <a:lnTo>
                    <a:pt x="12" y="669"/>
                  </a:lnTo>
                  <a:lnTo>
                    <a:pt x="25" y="648"/>
                  </a:lnTo>
                  <a:lnTo>
                    <a:pt x="43" y="630"/>
                  </a:lnTo>
                  <a:lnTo>
                    <a:pt x="65" y="616"/>
                  </a:lnTo>
                  <a:lnTo>
                    <a:pt x="89" y="607"/>
                  </a:lnTo>
                  <a:lnTo>
                    <a:pt x="116" y="605"/>
                  </a:lnTo>
                  <a:lnTo>
                    <a:pt x="316" y="605"/>
                  </a:lnTo>
                  <a:lnTo>
                    <a:pt x="316" y="257"/>
                  </a:lnTo>
                  <a:lnTo>
                    <a:pt x="319" y="216"/>
                  </a:lnTo>
                  <a:lnTo>
                    <a:pt x="329" y="178"/>
                  </a:lnTo>
                  <a:lnTo>
                    <a:pt x="343" y="142"/>
                  </a:lnTo>
                  <a:lnTo>
                    <a:pt x="364" y="108"/>
                  </a:lnTo>
                  <a:lnTo>
                    <a:pt x="393" y="77"/>
                  </a:lnTo>
                  <a:lnTo>
                    <a:pt x="424" y="48"/>
                  </a:lnTo>
                  <a:lnTo>
                    <a:pt x="458" y="27"/>
                  </a:lnTo>
                  <a:lnTo>
                    <a:pt x="494" y="13"/>
                  </a:lnTo>
                  <a:lnTo>
                    <a:pt x="532" y="3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Rectangle 28">
              <a:extLst>
                <a:ext uri="{FF2B5EF4-FFF2-40B4-BE49-F238E27FC236}">
                  <a16:creationId xmlns:a16="http://schemas.microsoft.com/office/drawing/2014/main" id="{677C74E0-B8F7-4520-B9C5-4B66B83D1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2005013"/>
              <a:ext cx="1296988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29">
              <a:extLst>
                <a:ext uri="{FF2B5EF4-FFF2-40B4-BE49-F238E27FC236}">
                  <a16:creationId xmlns:a16="http://schemas.microsoft.com/office/drawing/2014/main" id="{21FB8E0C-BD88-47EA-867D-F8AA27B16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0" y="2005013"/>
              <a:ext cx="1255713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5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7A866A-7E81-4446-B74A-EAF2B7A75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4" r="9310" b="12791"/>
          <a:stretch/>
        </p:blipFill>
        <p:spPr>
          <a:xfrm>
            <a:off x="2082817" y="2566207"/>
            <a:ext cx="3632183" cy="24873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B80BC4-E98F-45BD-A817-6AADD3170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76" y="1794434"/>
            <a:ext cx="3589083" cy="24963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A84B3A-BD7D-4A72-AD97-8CB34CFD28E0}"/>
              </a:ext>
            </a:extLst>
          </p:cNvPr>
          <p:cNvSpPr/>
          <p:nvPr/>
        </p:nvSpPr>
        <p:spPr>
          <a:xfrm>
            <a:off x="2082816" y="1794434"/>
            <a:ext cx="3632184" cy="695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B7F02-44B2-4B4C-A56D-B357B420D1E7}"/>
              </a:ext>
            </a:extLst>
          </p:cNvPr>
          <p:cNvSpPr txBox="1"/>
          <p:nvPr/>
        </p:nvSpPr>
        <p:spPr>
          <a:xfrm flipH="1">
            <a:off x="2125917" y="1975657"/>
            <a:ext cx="3548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기숙사 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·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퇴사 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E06F38-F8CB-4D43-B7D0-377AB2B2CFC9}"/>
              </a:ext>
            </a:extLst>
          </p:cNvPr>
          <p:cNvSpPr/>
          <p:nvPr/>
        </p:nvSpPr>
        <p:spPr>
          <a:xfrm>
            <a:off x="5786676" y="4358183"/>
            <a:ext cx="3632184" cy="695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A241C-0F65-4E57-94F2-348282F6C847}"/>
              </a:ext>
            </a:extLst>
          </p:cNvPr>
          <p:cNvSpPr txBox="1"/>
          <p:nvPr/>
        </p:nvSpPr>
        <p:spPr>
          <a:xfrm flipH="1">
            <a:off x="5827247" y="4539406"/>
            <a:ext cx="3548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입학식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·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졸업식 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7D3AC28-54F1-48AE-B36D-8D47C9D6CE2D}"/>
              </a:ext>
            </a:extLst>
          </p:cNvPr>
          <p:cNvSpPr/>
          <p:nvPr/>
        </p:nvSpPr>
        <p:spPr>
          <a:xfrm>
            <a:off x="3692541" y="5667375"/>
            <a:ext cx="636333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C4FC3-FD69-40E5-85DE-82A66C973BED}"/>
              </a:ext>
            </a:extLst>
          </p:cNvPr>
          <p:cNvSpPr txBox="1"/>
          <p:nvPr/>
        </p:nvSpPr>
        <p:spPr>
          <a:xfrm flipH="1">
            <a:off x="4435911" y="5612398"/>
            <a:ext cx="344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 공간을 찾아 계속 돌아야 함</a:t>
            </a:r>
            <a:endParaRPr lang="en-US" altLang="ko-KR" b="1" dirty="0">
              <a:solidFill>
                <a:schemeClr val="accent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9F9B2-B1BA-4466-8361-C205D59C942F}"/>
              </a:ext>
            </a:extLst>
          </p:cNvPr>
          <p:cNvSpPr txBox="1"/>
          <p:nvPr/>
        </p:nvSpPr>
        <p:spPr>
          <a:xfrm flipH="1">
            <a:off x="1679861" y="984394"/>
            <a:ext cx="170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기획 의도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1367C2-996B-47A1-9E2E-39976367337D}"/>
              </a:ext>
            </a:extLst>
          </p:cNvPr>
          <p:cNvGrpSpPr/>
          <p:nvPr/>
        </p:nvGrpSpPr>
        <p:grpSpPr>
          <a:xfrm rot="10800000">
            <a:off x="882299" y="957093"/>
            <a:ext cx="1017454" cy="516266"/>
            <a:chOff x="187325" y="1347788"/>
            <a:chExt cx="6213475" cy="3152775"/>
          </a:xfrm>
          <a:blipFill>
            <a:blip r:embed="rId3"/>
            <a:stretch>
              <a:fillRect/>
            </a:stretch>
          </a:blipFill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8F8E93F9-4E7A-4852-98F7-C8733014E8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" y="1347788"/>
              <a:ext cx="6213475" cy="3152775"/>
            </a:xfrm>
            <a:custGeom>
              <a:avLst/>
              <a:gdLst>
                <a:gd name="T0" fmla="*/ 566 w 3914"/>
                <a:gd name="T1" fmla="*/ 238 h 1986"/>
                <a:gd name="T2" fmla="*/ 553 w 3914"/>
                <a:gd name="T3" fmla="*/ 250 h 1986"/>
                <a:gd name="T4" fmla="*/ 552 w 3914"/>
                <a:gd name="T5" fmla="*/ 1729 h 1986"/>
                <a:gd name="T6" fmla="*/ 559 w 3914"/>
                <a:gd name="T7" fmla="*/ 1742 h 1986"/>
                <a:gd name="T8" fmla="*/ 573 w 3914"/>
                <a:gd name="T9" fmla="*/ 1751 h 1986"/>
                <a:gd name="T10" fmla="*/ 3667 w 3914"/>
                <a:gd name="T11" fmla="*/ 1749 h 1986"/>
                <a:gd name="T12" fmla="*/ 3678 w 3914"/>
                <a:gd name="T13" fmla="*/ 1739 h 1986"/>
                <a:gd name="T14" fmla="*/ 3679 w 3914"/>
                <a:gd name="T15" fmla="*/ 257 h 1986"/>
                <a:gd name="T16" fmla="*/ 3675 w 3914"/>
                <a:gd name="T17" fmla="*/ 241 h 1986"/>
                <a:gd name="T18" fmla="*/ 3658 w 3914"/>
                <a:gd name="T19" fmla="*/ 236 h 1986"/>
                <a:gd name="T20" fmla="*/ 573 w 3914"/>
                <a:gd name="T21" fmla="*/ 0 h 1986"/>
                <a:gd name="T22" fmla="*/ 3700 w 3914"/>
                <a:gd name="T23" fmla="*/ 3 h 1986"/>
                <a:gd name="T24" fmla="*/ 3776 w 3914"/>
                <a:gd name="T25" fmla="*/ 28 h 1986"/>
                <a:gd name="T26" fmla="*/ 3841 w 3914"/>
                <a:gd name="T27" fmla="*/ 77 h 1986"/>
                <a:gd name="T28" fmla="*/ 3887 w 3914"/>
                <a:gd name="T29" fmla="*/ 141 h 1986"/>
                <a:gd name="T30" fmla="*/ 3912 w 3914"/>
                <a:gd name="T31" fmla="*/ 216 h 1986"/>
                <a:gd name="T32" fmla="*/ 3914 w 3914"/>
                <a:gd name="T33" fmla="*/ 1729 h 1986"/>
                <a:gd name="T34" fmla="*/ 3903 w 3914"/>
                <a:gd name="T35" fmla="*/ 1809 h 1986"/>
                <a:gd name="T36" fmla="*/ 3867 w 3914"/>
                <a:gd name="T37" fmla="*/ 1880 h 1986"/>
                <a:gd name="T38" fmla="*/ 3810 w 3914"/>
                <a:gd name="T39" fmla="*/ 1938 h 1986"/>
                <a:gd name="T40" fmla="*/ 3740 w 3914"/>
                <a:gd name="T41" fmla="*/ 1974 h 1986"/>
                <a:gd name="T42" fmla="*/ 3658 w 3914"/>
                <a:gd name="T43" fmla="*/ 1986 h 1986"/>
                <a:gd name="T44" fmla="*/ 532 w 3914"/>
                <a:gd name="T45" fmla="*/ 1983 h 1986"/>
                <a:gd name="T46" fmla="*/ 458 w 3914"/>
                <a:gd name="T47" fmla="*/ 1958 h 1986"/>
                <a:gd name="T48" fmla="*/ 393 w 3914"/>
                <a:gd name="T49" fmla="*/ 1910 h 1986"/>
                <a:gd name="T50" fmla="*/ 343 w 3914"/>
                <a:gd name="T51" fmla="*/ 1844 h 1986"/>
                <a:gd name="T52" fmla="*/ 319 w 3914"/>
                <a:gd name="T53" fmla="*/ 1770 h 1986"/>
                <a:gd name="T54" fmla="*/ 316 w 3914"/>
                <a:gd name="T55" fmla="*/ 1390 h 1986"/>
                <a:gd name="T56" fmla="*/ 89 w 3914"/>
                <a:gd name="T57" fmla="*/ 1386 h 1986"/>
                <a:gd name="T58" fmla="*/ 43 w 3914"/>
                <a:gd name="T59" fmla="*/ 1365 h 1986"/>
                <a:gd name="T60" fmla="*/ 12 w 3914"/>
                <a:gd name="T61" fmla="*/ 1324 h 1986"/>
                <a:gd name="T62" fmla="*/ 0 w 3914"/>
                <a:gd name="T63" fmla="*/ 1273 h 1986"/>
                <a:gd name="T64" fmla="*/ 4 w 3914"/>
                <a:gd name="T65" fmla="*/ 694 h 1986"/>
                <a:gd name="T66" fmla="*/ 25 w 3914"/>
                <a:gd name="T67" fmla="*/ 648 h 1986"/>
                <a:gd name="T68" fmla="*/ 65 w 3914"/>
                <a:gd name="T69" fmla="*/ 616 h 1986"/>
                <a:gd name="T70" fmla="*/ 116 w 3914"/>
                <a:gd name="T71" fmla="*/ 605 h 1986"/>
                <a:gd name="T72" fmla="*/ 316 w 3914"/>
                <a:gd name="T73" fmla="*/ 257 h 1986"/>
                <a:gd name="T74" fmla="*/ 329 w 3914"/>
                <a:gd name="T75" fmla="*/ 178 h 1986"/>
                <a:gd name="T76" fmla="*/ 364 w 3914"/>
                <a:gd name="T77" fmla="*/ 108 h 1986"/>
                <a:gd name="T78" fmla="*/ 424 w 3914"/>
                <a:gd name="T79" fmla="*/ 48 h 1986"/>
                <a:gd name="T80" fmla="*/ 494 w 3914"/>
                <a:gd name="T81" fmla="*/ 13 h 1986"/>
                <a:gd name="T82" fmla="*/ 573 w 3914"/>
                <a:gd name="T83" fmla="*/ 0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4" h="1986">
                  <a:moveTo>
                    <a:pt x="573" y="236"/>
                  </a:moveTo>
                  <a:lnTo>
                    <a:pt x="566" y="238"/>
                  </a:lnTo>
                  <a:lnTo>
                    <a:pt x="559" y="243"/>
                  </a:lnTo>
                  <a:lnTo>
                    <a:pt x="553" y="250"/>
                  </a:lnTo>
                  <a:lnTo>
                    <a:pt x="552" y="257"/>
                  </a:lnTo>
                  <a:lnTo>
                    <a:pt x="552" y="1729"/>
                  </a:lnTo>
                  <a:lnTo>
                    <a:pt x="553" y="1736"/>
                  </a:lnTo>
                  <a:lnTo>
                    <a:pt x="559" y="1742"/>
                  </a:lnTo>
                  <a:lnTo>
                    <a:pt x="566" y="1748"/>
                  </a:lnTo>
                  <a:lnTo>
                    <a:pt x="573" y="1751"/>
                  </a:lnTo>
                  <a:lnTo>
                    <a:pt x="3658" y="1751"/>
                  </a:lnTo>
                  <a:lnTo>
                    <a:pt x="3667" y="1749"/>
                  </a:lnTo>
                  <a:lnTo>
                    <a:pt x="3675" y="1745"/>
                  </a:lnTo>
                  <a:lnTo>
                    <a:pt x="3678" y="1739"/>
                  </a:lnTo>
                  <a:lnTo>
                    <a:pt x="3679" y="1729"/>
                  </a:lnTo>
                  <a:lnTo>
                    <a:pt x="3679" y="257"/>
                  </a:lnTo>
                  <a:lnTo>
                    <a:pt x="3678" y="246"/>
                  </a:lnTo>
                  <a:lnTo>
                    <a:pt x="3675" y="241"/>
                  </a:lnTo>
                  <a:lnTo>
                    <a:pt x="3667" y="237"/>
                  </a:lnTo>
                  <a:lnTo>
                    <a:pt x="3658" y="236"/>
                  </a:lnTo>
                  <a:lnTo>
                    <a:pt x="573" y="236"/>
                  </a:lnTo>
                  <a:close/>
                  <a:moveTo>
                    <a:pt x="573" y="0"/>
                  </a:moveTo>
                  <a:lnTo>
                    <a:pt x="3658" y="0"/>
                  </a:lnTo>
                  <a:lnTo>
                    <a:pt x="3700" y="3"/>
                  </a:lnTo>
                  <a:lnTo>
                    <a:pt x="3739" y="13"/>
                  </a:lnTo>
                  <a:lnTo>
                    <a:pt x="3776" y="28"/>
                  </a:lnTo>
                  <a:lnTo>
                    <a:pt x="3810" y="49"/>
                  </a:lnTo>
                  <a:lnTo>
                    <a:pt x="3841" y="77"/>
                  </a:lnTo>
                  <a:lnTo>
                    <a:pt x="3867" y="108"/>
                  </a:lnTo>
                  <a:lnTo>
                    <a:pt x="3887" y="141"/>
                  </a:lnTo>
                  <a:lnTo>
                    <a:pt x="3903" y="178"/>
                  </a:lnTo>
                  <a:lnTo>
                    <a:pt x="3912" y="216"/>
                  </a:lnTo>
                  <a:lnTo>
                    <a:pt x="3914" y="257"/>
                  </a:lnTo>
                  <a:lnTo>
                    <a:pt x="3914" y="1729"/>
                  </a:lnTo>
                  <a:lnTo>
                    <a:pt x="3912" y="1770"/>
                  </a:lnTo>
                  <a:lnTo>
                    <a:pt x="3903" y="1809"/>
                  </a:lnTo>
                  <a:lnTo>
                    <a:pt x="3888" y="1846"/>
                  </a:lnTo>
                  <a:lnTo>
                    <a:pt x="3867" y="1880"/>
                  </a:lnTo>
                  <a:lnTo>
                    <a:pt x="3841" y="1912"/>
                  </a:lnTo>
                  <a:lnTo>
                    <a:pt x="3810" y="1938"/>
                  </a:lnTo>
                  <a:lnTo>
                    <a:pt x="3777" y="1960"/>
                  </a:lnTo>
                  <a:lnTo>
                    <a:pt x="3740" y="1974"/>
                  </a:lnTo>
                  <a:lnTo>
                    <a:pt x="3700" y="1983"/>
                  </a:lnTo>
                  <a:lnTo>
                    <a:pt x="3658" y="1986"/>
                  </a:lnTo>
                  <a:lnTo>
                    <a:pt x="573" y="1986"/>
                  </a:lnTo>
                  <a:lnTo>
                    <a:pt x="532" y="1983"/>
                  </a:lnTo>
                  <a:lnTo>
                    <a:pt x="494" y="1974"/>
                  </a:lnTo>
                  <a:lnTo>
                    <a:pt x="458" y="1958"/>
                  </a:lnTo>
                  <a:lnTo>
                    <a:pt x="424" y="1937"/>
                  </a:lnTo>
                  <a:lnTo>
                    <a:pt x="393" y="1910"/>
                  </a:lnTo>
                  <a:lnTo>
                    <a:pt x="364" y="1878"/>
                  </a:lnTo>
                  <a:lnTo>
                    <a:pt x="343" y="1844"/>
                  </a:lnTo>
                  <a:lnTo>
                    <a:pt x="329" y="1808"/>
                  </a:lnTo>
                  <a:lnTo>
                    <a:pt x="319" y="1770"/>
                  </a:lnTo>
                  <a:lnTo>
                    <a:pt x="316" y="1729"/>
                  </a:lnTo>
                  <a:lnTo>
                    <a:pt x="316" y="1390"/>
                  </a:lnTo>
                  <a:lnTo>
                    <a:pt x="116" y="1390"/>
                  </a:lnTo>
                  <a:lnTo>
                    <a:pt x="89" y="1386"/>
                  </a:lnTo>
                  <a:lnTo>
                    <a:pt x="65" y="1378"/>
                  </a:lnTo>
                  <a:lnTo>
                    <a:pt x="43" y="1365"/>
                  </a:lnTo>
                  <a:lnTo>
                    <a:pt x="25" y="1347"/>
                  </a:lnTo>
                  <a:lnTo>
                    <a:pt x="12" y="1324"/>
                  </a:lnTo>
                  <a:lnTo>
                    <a:pt x="4" y="1300"/>
                  </a:lnTo>
                  <a:lnTo>
                    <a:pt x="0" y="1273"/>
                  </a:lnTo>
                  <a:lnTo>
                    <a:pt x="0" y="721"/>
                  </a:lnTo>
                  <a:lnTo>
                    <a:pt x="4" y="694"/>
                  </a:lnTo>
                  <a:lnTo>
                    <a:pt x="12" y="669"/>
                  </a:lnTo>
                  <a:lnTo>
                    <a:pt x="25" y="648"/>
                  </a:lnTo>
                  <a:lnTo>
                    <a:pt x="43" y="630"/>
                  </a:lnTo>
                  <a:lnTo>
                    <a:pt x="65" y="616"/>
                  </a:lnTo>
                  <a:lnTo>
                    <a:pt x="89" y="607"/>
                  </a:lnTo>
                  <a:lnTo>
                    <a:pt x="116" y="605"/>
                  </a:lnTo>
                  <a:lnTo>
                    <a:pt x="316" y="605"/>
                  </a:lnTo>
                  <a:lnTo>
                    <a:pt x="316" y="257"/>
                  </a:lnTo>
                  <a:lnTo>
                    <a:pt x="319" y="216"/>
                  </a:lnTo>
                  <a:lnTo>
                    <a:pt x="329" y="178"/>
                  </a:lnTo>
                  <a:lnTo>
                    <a:pt x="343" y="142"/>
                  </a:lnTo>
                  <a:lnTo>
                    <a:pt x="364" y="108"/>
                  </a:lnTo>
                  <a:lnTo>
                    <a:pt x="393" y="77"/>
                  </a:lnTo>
                  <a:lnTo>
                    <a:pt x="424" y="48"/>
                  </a:lnTo>
                  <a:lnTo>
                    <a:pt x="458" y="27"/>
                  </a:lnTo>
                  <a:lnTo>
                    <a:pt x="494" y="13"/>
                  </a:lnTo>
                  <a:lnTo>
                    <a:pt x="532" y="3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0921A5E-9A17-4BF5-A6BA-43170805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2005013"/>
              <a:ext cx="1296988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D353BBF1-3845-4A56-9C54-99F3B6AFE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0" y="2005013"/>
              <a:ext cx="1255713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A0A54515-2948-457C-BA4B-815C80867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4" b="14260"/>
          <a:stretch/>
        </p:blipFill>
        <p:spPr>
          <a:xfrm>
            <a:off x="2082817" y="2566207"/>
            <a:ext cx="3632184" cy="24873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71E54F-C8B7-4BA6-AE72-05BF922C5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07" y="1794434"/>
            <a:ext cx="3635427" cy="2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3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생각 풍선: 구름 모양 3">
            <a:extLst>
              <a:ext uri="{FF2B5EF4-FFF2-40B4-BE49-F238E27FC236}">
                <a16:creationId xmlns:a16="http://schemas.microsoft.com/office/drawing/2014/main" id="{0F7E98A2-A4C4-405C-8F64-251882C30B89}"/>
              </a:ext>
            </a:extLst>
          </p:cNvPr>
          <p:cNvSpPr/>
          <p:nvPr/>
        </p:nvSpPr>
        <p:spPr>
          <a:xfrm rot="579579">
            <a:off x="2479196" y="1425027"/>
            <a:ext cx="6083429" cy="4100467"/>
          </a:xfrm>
          <a:prstGeom prst="cloudCallou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FD4F4E-F046-48D0-BE13-9881DB94F631}"/>
              </a:ext>
            </a:extLst>
          </p:cNvPr>
          <p:cNvSpPr txBox="1"/>
          <p:nvPr/>
        </p:nvSpPr>
        <p:spPr>
          <a:xfrm flipH="1">
            <a:off x="3716591" y="2493037"/>
            <a:ext cx="3779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어디가 비어 있는지 알았다면 멀더라도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다른 빈 공간에 주차를 했을텐데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FE711-005F-4B14-863D-E580F19974FC}"/>
              </a:ext>
            </a:extLst>
          </p:cNvPr>
          <p:cNvSpPr txBox="1"/>
          <p:nvPr/>
        </p:nvSpPr>
        <p:spPr>
          <a:xfrm flipH="1">
            <a:off x="3453730" y="3247089"/>
            <a:ext cx="4042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주차공간이 없으면 없다고 말이라도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해줬으면 좋겠다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F3AAB-C423-4789-8D57-4739F1316C2E}"/>
              </a:ext>
            </a:extLst>
          </p:cNvPr>
          <p:cNvSpPr txBox="1"/>
          <p:nvPr/>
        </p:nvSpPr>
        <p:spPr>
          <a:xfrm flipH="1">
            <a:off x="3072730" y="3934466"/>
            <a:ext cx="4042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요금은 어디서 알 수 있지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학생은 할인이 되나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일반인은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79305-5415-43CE-B070-EF2929A88431}"/>
              </a:ext>
            </a:extLst>
          </p:cNvPr>
          <p:cNvSpPr txBox="1"/>
          <p:nvPr/>
        </p:nvSpPr>
        <p:spPr>
          <a:xfrm flipH="1">
            <a:off x="1679861" y="984394"/>
            <a:ext cx="170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기획 의도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E3089D8-33BD-4445-B098-A2FF3D1F8669}"/>
              </a:ext>
            </a:extLst>
          </p:cNvPr>
          <p:cNvGrpSpPr/>
          <p:nvPr/>
        </p:nvGrpSpPr>
        <p:grpSpPr>
          <a:xfrm rot="10800000">
            <a:off x="882299" y="957093"/>
            <a:ext cx="1017454" cy="516266"/>
            <a:chOff x="187325" y="1347788"/>
            <a:chExt cx="6213475" cy="3152775"/>
          </a:xfrm>
          <a:blipFill>
            <a:blip r:embed="rId2"/>
            <a:stretch>
              <a:fillRect/>
            </a:stretch>
          </a:blipFill>
        </p:grpSpPr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2CE8D05D-26CB-4CA7-B516-2898BF6B8E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" y="1347788"/>
              <a:ext cx="6213475" cy="3152775"/>
            </a:xfrm>
            <a:custGeom>
              <a:avLst/>
              <a:gdLst>
                <a:gd name="T0" fmla="*/ 566 w 3914"/>
                <a:gd name="T1" fmla="*/ 238 h 1986"/>
                <a:gd name="T2" fmla="*/ 553 w 3914"/>
                <a:gd name="T3" fmla="*/ 250 h 1986"/>
                <a:gd name="T4" fmla="*/ 552 w 3914"/>
                <a:gd name="T5" fmla="*/ 1729 h 1986"/>
                <a:gd name="T6" fmla="*/ 559 w 3914"/>
                <a:gd name="T7" fmla="*/ 1742 h 1986"/>
                <a:gd name="T8" fmla="*/ 573 w 3914"/>
                <a:gd name="T9" fmla="*/ 1751 h 1986"/>
                <a:gd name="T10" fmla="*/ 3667 w 3914"/>
                <a:gd name="T11" fmla="*/ 1749 h 1986"/>
                <a:gd name="T12" fmla="*/ 3678 w 3914"/>
                <a:gd name="T13" fmla="*/ 1739 h 1986"/>
                <a:gd name="T14" fmla="*/ 3679 w 3914"/>
                <a:gd name="T15" fmla="*/ 257 h 1986"/>
                <a:gd name="T16" fmla="*/ 3675 w 3914"/>
                <a:gd name="T17" fmla="*/ 241 h 1986"/>
                <a:gd name="T18" fmla="*/ 3658 w 3914"/>
                <a:gd name="T19" fmla="*/ 236 h 1986"/>
                <a:gd name="T20" fmla="*/ 573 w 3914"/>
                <a:gd name="T21" fmla="*/ 0 h 1986"/>
                <a:gd name="T22" fmla="*/ 3700 w 3914"/>
                <a:gd name="T23" fmla="*/ 3 h 1986"/>
                <a:gd name="T24" fmla="*/ 3776 w 3914"/>
                <a:gd name="T25" fmla="*/ 28 h 1986"/>
                <a:gd name="T26" fmla="*/ 3841 w 3914"/>
                <a:gd name="T27" fmla="*/ 77 h 1986"/>
                <a:gd name="T28" fmla="*/ 3887 w 3914"/>
                <a:gd name="T29" fmla="*/ 141 h 1986"/>
                <a:gd name="T30" fmla="*/ 3912 w 3914"/>
                <a:gd name="T31" fmla="*/ 216 h 1986"/>
                <a:gd name="T32" fmla="*/ 3914 w 3914"/>
                <a:gd name="T33" fmla="*/ 1729 h 1986"/>
                <a:gd name="T34" fmla="*/ 3903 w 3914"/>
                <a:gd name="T35" fmla="*/ 1809 h 1986"/>
                <a:gd name="T36" fmla="*/ 3867 w 3914"/>
                <a:gd name="T37" fmla="*/ 1880 h 1986"/>
                <a:gd name="T38" fmla="*/ 3810 w 3914"/>
                <a:gd name="T39" fmla="*/ 1938 h 1986"/>
                <a:gd name="T40" fmla="*/ 3740 w 3914"/>
                <a:gd name="T41" fmla="*/ 1974 h 1986"/>
                <a:gd name="T42" fmla="*/ 3658 w 3914"/>
                <a:gd name="T43" fmla="*/ 1986 h 1986"/>
                <a:gd name="T44" fmla="*/ 532 w 3914"/>
                <a:gd name="T45" fmla="*/ 1983 h 1986"/>
                <a:gd name="T46" fmla="*/ 458 w 3914"/>
                <a:gd name="T47" fmla="*/ 1958 h 1986"/>
                <a:gd name="T48" fmla="*/ 393 w 3914"/>
                <a:gd name="T49" fmla="*/ 1910 h 1986"/>
                <a:gd name="T50" fmla="*/ 343 w 3914"/>
                <a:gd name="T51" fmla="*/ 1844 h 1986"/>
                <a:gd name="T52" fmla="*/ 319 w 3914"/>
                <a:gd name="T53" fmla="*/ 1770 h 1986"/>
                <a:gd name="T54" fmla="*/ 316 w 3914"/>
                <a:gd name="T55" fmla="*/ 1390 h 1986"/>
                <a:gd name="T56" fmla="*/ 89 w 3914"/>
                <a:gd name="T57" fmla="*/ 1386 h 1986"/>
                <a:gd name="T58" fmla="*/ 43 w 3914"/>
                <a:gd name="T59" fmla="*/ 1365 h 1986"/>
                <a:gd name="T60" fmla="*/ 12 w 3914"/>
                <a:gd name="T61" fmla="*/ 1324 h 1986"/>
                <a:gd name="T62" fmla="*/ 0 w 3914"/>
                <a:gd name="T63" fmla="*/ 1273 h 1986"/>
                <a:gd name="T64" fmla="*/ 4 w 3914"/>
                <a:gd name="T65" fmla="*/ 694 h 1986"/>
                <a:gd name="T66" fmla="*/ 25 w 3914"/>
                <a:gd name="T67" fmla="*/ 648 h 1986"/>
                <a:gd name="T68" fmla="*/ 65 w 3914"/>
                <a:gd name="T69" fmla="*/ 616 h 1986"/>
                <a:gd name="T70" fmla="*/ 116 w 3914"/>
                <a:gd name="T71" fmla="*/ 605 h 1986"/>
                <a:gd name="T72" fmla="*/ 316 w 3914"/>
                <a:gd name="T73" fmla="*/ 257 h 1986"/>
                <a:gd name="T74" fmla="*/ 329 w 3914"/>
                <a:gd name="T75" fmla="*/ 178 h 1986"/>
                <a:gd name="T76" fmla="*/ 364 w 3914"/>
                <a:gd name="T77" fmla="*/ 108 h 1986"/>
                <a:gd name="T78" fmla="*/ 424 w 3914"/>
                <a:gd name="T79" fmla="*/ 48 h 1986"/>
                <a:gd name="T80" fmla="*/ 494 w 3914"/>
                <a:gd name="T81" fmla="*/ 13 h 1986"/>
                <a:gd name="T82" fmla="*/ 573 w 3914"/>
                <a:gd name="T83" fmla="*/ 0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4" h="1986">
                  <a:moveTo>
                    <a:pt x="573" y="236"/>
                  </a:moveTo>
                  <a:lnTo>
                    <a:pt x="566" y="238"/>
                  </a:lnTo>
                  <a:lnTo>
                    <a:pt x="559" y="243"/>
                  </a:lnTo>
                  <a:lnTo>
                    <a:pt x="553" y="250"/>
                  </a:lnTo>
                  <a:lnTo>
                    <a:pt x="552" y="257"/>
                  </a:lnTo>
                  <a:lnTo>
                    <a:pt x="552" y="1729"/>
                  </a:lnTo>
                  <a:lnTo>
                    <a:pt x="553" y="1736"/>
                  </a:lnTo>
                  <a:lnTo>
                    <a:pt x="559" y="1742"/>
                  </a:lnTo>
                  <a:lnTo>
                    <a:pt x="566" y="1748"/>
                  </a:lnTo>
                  <a:lnTo>
                    <a:pt x="573" y="1751"/>
                  </a:lnTo>
                  <a:lnTo>
                    <a:pt x="3658" y="1751"/>
                  </a:lnTo>
                  <a:lnTo>
                    <a:pt x="3667" y="1749"/>
                  </a:lnTo>
                  <a:lnTo>
                    <a:pt x="3675" y="1745"/>
                  </a:lnTo>
                  <a:lnTo>
                    <a:pt x="3678" y="1739"/>
                  </a:lnTo>
                  <a:lnTo>
                    <a:pt x="3679" y="1729"/>
                  </a:lnTo>
                  <a:lnTo>
                    <a:pt x="3679" y="257"/>
                  </a:lnTo>
                  <a:lnTo>
                    <a:pt x="3678" y="246"/>
                  </a:lnTo>
                  <a:lnTo>
                    <a:pt x="3675" y="241"/>
                  </a:lnTo>
                  <a:lnTo>
                    <a:pt x="3667" y="237"/>
                  </a:lnTo>
                  <a:lnTo>
                    <a:pt x="3658" y="236"/>
                  </a:lnTo>
                  <a:lnTo>
                    <a:pt x="573" y="236"/>
                  </a:lnTo>
                  <a:close/>
                  <a:moveTo>
                    <a:pt x="573" y="0"/>
                  </a:moveTo>
                  <a:lnTo>
                    <a:pt x="3658" y="0"/>
                  </a:lnTo>
                  <a:lnTo>
                    <a:pt x="3700" y="3"/>
                  </a:lnTo>
                  <a:lnTo>
                    <a:pt x="3739" y="13"/>
                  </a:lnTo>
                  <a:lnTo>
                    <a:pt x="3776" y="28"/>
                  </a:lnTo>
                  <a:lnTo>
                    <a:pt x="3810" y="49"/>
                  </a:lnTo>
                  <a:lnTo>
                    <a:pt x="3841" y="77"/>
                  </a:lnTo>
                  <a:lnTo>
                    <a:pt x="3867" y="108"/>
                  </a:lnTo>
                  <a:lnTo>
                    <a:pt x="3887" y="141"/>
                  </a:lnTo>
                  <a:lnTo>
                    <a:pt x="3903" y="178"/>
                  </a:lnTo>
                  <a:lnTo>
                    <a:pt x="3912" y="216"/>
                  </a:lnTo>
                  <a:lnTo>
                    <a:pt x="3914" y="257"/>
                  </a:lnTo>
                  <a:lnTo>
                    <a:pt x="3914" y="1729"/>
                  </a:lnTo>
                  <a:lnTo>
                    <a:pt x="3912" y="1770"/>
                  </a:lnTo>
                  <a:lnTo>
                    <a:pt x="3903" y="1809"/>
                  </a:lnTo>
                  <a:lnTo>
                    <a:pt x="3888" y="1846"/>
                  </a:lnTo>
                  <a:lnTo>
                    <a:pt x="3867" y="1880"/>
                  </a:lnTo>
                  <a:lnTo>
                    <a:pt x="3841" y="1912"/>
                  </a:lnTo>
                  <a:lnTo>
                    <a:pt x="3810" y="1938"/>
                  </a:lnTo>
                  <a:lnTo>
                    <a:pt x="3777" y="1960"/>
                  </a:lnTo>
                  <a:lnTo>
                    <a:pt x="3740" y="1974"/>
                  </a:lnTo>
                  <a:lnTo>
                    <a:pt x="3700" y="1983"/>
                  </a:lnTo>
                  <a:lnTo>
                    <a:pt x="3658" y="1986"/>
                  </a:lnTo>
                  <a:lnTo>
                    <a:pt x="573" y="1986"/>
                  </a:lnTo>
                  <a:lnTo>
                    <a:pt x="532" y="1983"/>
                  </a:lnTo>
                  <a:lnTo>
                    <a:pt x="494" y="1974"/>
                  </a:lnTo>
                  <a:lnTo>
                    <a:pt x="458" y="1958"/>
                  </a:lnTo>
                  <a:lnTo>
                    <a:pt x="424" y="1937"/>
                  </a:lnTo>
                  <a:lnTo>
                    <a:pt x="393" y="1910"/>
                  </a:lnTo>
                  <a:lnTo>
                    <a:pt x="364" y="1878"/>
                  </a:lnTo>
                  <a:lnTo>
                    <a:pt x="343" y="1844"/>
                  </a:lnTo>
                  <a:lnTo>
                    <a:pt x="329" y="1808"/>
                  </a:lnTo>
                  <a:lnTo>
                    <a:pt x="319" y="1770"/>
                  </a:lnTo>
                  <a:lnTo>
                    <a:pt x="316" y="1729"/>
                  </a:lnTo>
                  <a:lnTo>
                    <a:pt x="316" y="1390"/>
                  </a:lnTo>
                  <a:lnTo>
                    <a:pt x="116" y="1390"/>
                  </a:lnTo>
                  <a:lnTo>
                    <a:pt x="89" y="1386"/>
                  </a:lnTo>
                  <a:lnTo>
                    <a:pt x="65" y="1378"/>
                  </a:lnTo>
                  <a:lnTo>
                    <a:pt x="43" y="1365"/>
                  </a:lnTo>
                  <a:lnTo>
                    <a:pt x="25" y="1347"/>
                  </a:lnTo>
                  <a:lnTo>
                    <a:pt x="12" y="1324"/>
                  </a:lnTo>
                  <a:lnTo>
                    <a:pt x="4" y="1300"/>
                  </a:lnTo>
                  <a:lnTo>
                    <a:pt x="0" y="1273"/>
                  </a:lnTo>
                  <a:lnTo>
                    <a:pt x="0" y="721"/>
                  </a:lnTo>
                  <a:lnTo>
                    <a:pt x="4" y="694"/>
                  </a:lnTo>
                  <a:lnTo>
                    <a:pt x="12" y="669"/>
                  </a:lnTo>
                  <a:lnTo>
                    <a:pt x="25" y="648"/>
                  </a:lnTo>
                  <a:lnTo>
                    <a:pt x="43" y="630"/>
                  </a:lnTo>
                  <a:lnTo>
                    <a:pt x="65" y="616"/>
                  </a:lnTo>
                  <a:lnTo>
                    <a:pt x="89" y="607"/>
                  </a:lnTo>
                  <a:lnTo>
                    <a:pt x="116" y="605"/>
                  </a:lnTo>
                  <a:lnTo>
                    <a:pt x="316" y="605"/>
                  </a:lnTo>
                  <a:lnTo>
                    <a:pt x="316" y="257"/>
                  </a:lnTo>
                  <a:lnTo>
                    <a:pt x="319" y="216"/>
                  </a:lnTo>
                  <a:lnTo>
                    <a:pt x="329" y="178"/>
                  </a:lnTo>
                  <a:lnTo>
                    <a:pt x="343" y="142"/>
                  </a:lnTo>
                  <a:lnTo>
                    <a:pt x="364" y="108"/>
                  </a:lnTo>
                  <a:lnTo>
                    <a:pt x="393" y="77"/>
                  </a:lnTo>
                  <a:lnTo>
                    <a:pt x="424" y="48"/>
                  </a:lnTo>
                  <a:lnTo>
                    <a:pt x="458" y="27"/>
                  </a:lnTo>
                  <a:lnTo>
                    <a:pt x="494" y="13"/>
                  </a:lnTo>
                  <a:lnTo>
                    <a:pt x="532" y="3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28">
              <a:extLst>
                <a:ext uri="{FF2B5EF4-FFF2-40B4-BE49-F238E27FC236}">
                  <a16:creationId xmlns:a16="http://schemas.microsoft.com/office/drawing/2014/main" id="{FE107194-98C3-40BE-A3DE-73B41F42B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2005013"/>
              <a:ext cx="1296988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Rectangle 29">
              <a:extLst>
                <a:ext uri="{FF2B5EF4-FFF2-40B4-BE49-F238E27FC236}">
                  <a16:creationId xmlns:a16="http://schemas.microsoft.com/office/drawing/2014/main" id="{35A7C535-4A84-41BB-BC25-3EA070A9D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0" y="2005013"/>
              <a:ext cx="1255713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90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DE6F3D-78CF-444C-8574-B9F84C472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76" y="1797411"/>
            <a:ext cx="2524990" cy="44888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C1A379-544F-4202-B59C-17E1BF03D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42" y="1797409"/>
            <a:ext cx="2524991" cy="4488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4CF36-055B-425D-8D0C-16F07C9CDB44}"/>
              </a:ext>
            </a:extLst>
          </p:cNvPr>
          <p:cNvSpPr txBox="1"/>
          <p:nvPr/>
        </p:nvSpPr>
        <p:spPr>
          <a:xfrm flipH="1">
            <a:off x="6906535" y="2216510"/>
            <a:ext cx="3441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아울렛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백화점 같은 대형 주차장 공간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6C5E4-B568-4BAA-8544-9B45817B75E7}"/>
              </a:ext>
            </a:extLst>
          </p:cNvPr>
          <p:cNvSpPr txBox="1"/>
          <p:nvPr/>
        </p:nvSpPr>
        <p:spPr>
          <a:xfrm flipH="1">
            <a:off x="6916060" y="2701350"/>
            <a:ext cx="34412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주차장 </a:t>
            </a: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앞에만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만차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가용공간 알려주고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저 알림판을 지나치는 순간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어디가 비었는지 알아서 찾거나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-&gt;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주차요원이 알려주는 곳으로 가야한다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0BFA88-563C-4533-A263-132F5A3BCC77}"/>
              </a:ext>
            </a:extLst>
          </p:cNvPr>
          <p:cNvSpPr/>
          <p:nvPr/>
        </p:nvSpPr>
        <p:spPr>
          <a:xfrm>
            <a:off x="1678242" y="1984675"/>
            <a:ext cx="2524991" cy="43186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12A9A5-2C62-4BDE-855A-0C372F0AED58}"/>
              </a:ext>
            </a:extLst>
          </p:cNvPr>
          <p:cNvSpPr/>
          <p:nvPr/>
        </p:nvSpPr>
        <p:spPr>
          <a:xfrm>
            <a:off x="4214939" y="1984675"/>
            <a:ext cx="2524991" cy="43186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552F603C-CB7C-4289-A79C-95C80C8F0C04}"/>
              </a:ext>
            </a:extLst>
          </p:cNvPr>
          <p:cNvSpPr/>
          <p:nvPr/>
        </p:nvSpPr>
        <p:spPr>
          <a:xfrm>
            <a:off x="8522392" y="4114800"/>
            <a:ext cx="20250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47BAF9-B720-4CCA-AAE8-997A25C4F8D4}"/>
              </a:ext>
            </a:extLst>
          </p:cNvPr>
          <p:cNvSpPr txBox="1"/>
          <p:nvPr/>
        </p:nvSpPr>
        <p:spPr>
          <a:xfrm flipH="1">
            <a:off x="6916060" y="4780993"/>
            <a:ext cx="344126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층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구역의 빈자리를 알려주면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좋을 것 같다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1BA98-E39B-4087-A3A4-5B2E42EFE605}"/>
              </a:ext>
            </a:extLst>
          </p:cNvPr>
          <p:cNvSpPr txBox="1"/>
          <p:nvPr/>
        </p:nvSpPr>
        <p:spPr>
          <a:xfrm flipH="1">
            <a:off x="1679861" y="984394"/>
            <a:ext cx="170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기획 의도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8471A8-16DF-4DA4-96E1-F9DE21BE08FE}"/>
              </a:ext>
            </a:extLst>
          </p:cNvPr>
          <p:cNvGrpSpPr/>
          <p:nvPr/>
        </p:nvGrpSpPr>
        <p:grpSpPr>
          <a:xfrm rot="10800000">
            <a:off x="882299" y="957093"/>
            <a:ext cx="1017454" cy="516266"/>
            <a:chOff x="187325" y="1347788"/>
            <a:chExt cx="6213475" cy="3152775"/>
          </a:xfrm>
          <a:blipFill>
            <a:blip r:embed="rId4"/>
            <a:stretch>
              <a:fillRect/>
            </a:stretch>
          </a:blipFill>
        </p:grpSpPr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C3D8508E-8831-4BED-A361-C33CE81A61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" y="1347788"/>
              <a:ext cx="6213475" cy="3152775"/>
            </a:xfrm>
            <a:custGeom>
              <a:avLst/>
              <a:gdLst>
                <a:gd name="T0" fmla="*/ 566 w 3914"/>
                <a:gd name="T1" fmla="*/ 238 h 1986"/>
                <a:gd name="T2" fmla="*/ 553 w 3914"/>
                <a:gd name="T3" fmla="*/ 250 h 1986"/>
                <a:gd name="T4" fmla="*/ 552 w 3914"/>
                <a:gd name="T5" fmla="*/ 1729 h 1986"/>
                <a:gd name="T6" fmla="*/ 559 w 3914"/>
                <a:gd name="T7" fmla="*/ 1742 h 1986"/>
                <a:gd name="T8" fmla="*/ 573 w 3914"/>
                <a:gd name="T9" fmla="*/ 1751 h 1986"/>
                <a:gd name="T10" fmla="*/ 3667 w 3914"/>
                <a:gd name="T11" fmla="*/ 1749 h 1986"/>
                <a:gd name="T12" fmla="*/ 3678 w 3914"/>
                <a:gd name="T13" fmla="*/ 1739 h 1986"/>
                <a:gd name="T14" fmla="*/ 3679 w 3914"/>
                <a:gd name="T15" fmla="*/ 257 h 1986"/>
                <a:gd name="T16" fmla="*/ 3675 w 3914"/>
                <a:gd name="T17" fmla="*/ 241 h 1986"/>
                <a:gd name="T18" fmla="*/ 3658 w 3914"/>
                <a:gd name="T19" fmla="*/ 236 h 1986"/>
                <a:gd name="T20" fmla="*/ 573 w 3914"/>
                <a:gd name="T21" fmla="*/ 0 h 1986"/>
                <a:gd name="T22" fmla="*/ 3700 w 3914"/>
                <a:gd name="T23" fmla="*/ 3 h 1986"/>
                <a:gd name="T24" fmla="*/ 3776 w 3914"/>
                <a:gd name="T25" fmla="*/ 28 h 1986"/>
                <a:gd name="T26" fmla="*/ 3841 w 3914"/>
                <a:gd name="T27" fmla="*/ 77 h 1986"/>
                <a:gd name="T28" fmla="*/ 3887 w 3914"/>
                <a:gd name="T29" fmla="*/ 141 h 1986"/>
                <a:gd name="T30" fmla="*/ 3912 w 3914"/>
                <a:gd name="T31" fmla="*/ 216 h 1986"/>
                <a:gd name="T32" fmla="*/ 3914 w 3914"/>
                <a:gd name="T33" fmla="*/ 1729 h 1986"/>
                <a:gd name="T34" fmla="*/ 3903 w 3914"/>
                <a:gd name="T35" fmla="*/ 1809 h 1986"/>
                <a:gd name="T36" fmla="*/ 3867 w 3914"/>
                <a:gd name="T37" fmla="*/ 1880 h 1986"/>
                <a:gd name="T38" fmla="*/ 3810 w 3914"/>
                <a:gd name="T39" fmla="*/ 1938 h 1986"/>
                <a:gd name="T40" fmla="*/ 3740 w 3914"/>
                <a:gd name="T41" fmla="*/ 1974 h 1986"/>
                <a:gd name="T42" fmla="*/ 3658 w 3914"/>
                <a:gd name="T43" fmla="*/ 1986 h 1986"/>
                <a:gd name="T44" fmla="*/ 532 w 3914"/>
                <a:gd name="T45" fmla="*/ 1983 h 1986"/>
                <a:gd name="T46" fmla="*/ 458 w 3914"/>
                <a:gd name="T47" fmla="*/ 1958 h 1986"/>
                <a:gd name="T48" fmla="*/ 393 w 3914"/>
                <a:gd name="T49" fmla="*/ 1910 h 1986"/>
                <a:gd name="T50" fmla="*/ 343 w 3914"/>
                <a:gd name="T51" fmla="*/ 1844 h 1986"/>
                <a:gd name="T52" fmla="*/ 319 w 3914"/>
                <a:gd name="T53" fmla="*/ 1770 h 1986"/>
                <a:gd name="T54" fmla="*/ 316 w 3914"/>
                <a:gd name="T55" fmla="*/ 1390 h 1986"/>
                <a:gd name="T56" fmla="*/ 89 w 3914"/>
                <a:gd name="T57" fmla="*/ 1386 h 1986"/>
                <a:gd name="T58" fmla="*/ 43 w 3914"/>
                <a:gd name="T59" fmla="*/ 1365 h 1986"/>
                <a:gd name="T60" fmla="*/ 12 w 3914"/>
                <a:gd name="T61" fmla="*/ 1324 h 1986"/>
                <a:gd name="T62" fmla="*/ 0 w 3914"/>
                <a:gd name="T63" fmla="*/ 1273 h 1986"/>
                <a:gd name="T64" fmla="*/ 4 w 3914"/>
                <a:gd name="T65" fmla="*/ 694 h 1986"/>
                <a:gd name="T66" fmla="*/ 25 w 3914"/>
                <a:gd name="T67" fmla="*/ 648 h 1986"/>
                <a:gd name="T68" fmla="*/ 65 w 3914"/>
                <a:gd name="T69" fmla="*/ 616 h 1986"/>
                <a:gd name="T70" fmla="*/ 116 w 3914"/>
                <a:gd name="T71" fmla="*/ 605 h 1986"/>
                <a:gd name="T72" fmla="*/ 316 w 3914"/>
                <a:gd name="T73" fmla="*/ 257 h 1986"/>
                <a:gd name="T74" fmla="*/ 329 w 3914"/>
                <a:gd name="T75" fmla="*/ 178 h 1986"/>
                <a:gd name="T76" fmla="*/ 364 w 3914"/>
                <a:gd name="T77" fmla="*/ 108 h 1986"/>
                <a:gd name="T78" fmla="*/ 424 w 3914"/>
                <a:gd name="T79" fmla="*/ 48 h 1986"/>
                <a:gd name="T80" fmla="*/ 494 w 3914"/>
                <a:gd name="T81" fmla="*/ 13 h 1986"/>
                <a:gd name="T82" fmla="*/ 573 w 3914"/>
                <a:gd name="T83" fmla="*/ 0 h 1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4" h="1986">
                  <a:moveTo>
                    <a:pt x="573" y="236"/>
                  </a:moveTo>
                  <a:lnTo>
                    <a:pt x="566" y="238"/>
                  </a:lnTo>
                  <a:lnTo>
                    <a:pt x="559" y="243"/>
                  </a:lnTo>
                  <a:lnTo>
                    <a:pt x="553" y="250"/>
                  </a:lnTo>
                  <a:lnTo>
                    <a:pt x="552" y="257"/>
                  </a:lnTo>
                  <a:lnTo>
                    <a:pt x="552" y="1729"/>
                  </a:lnTo>
                  <a:lnTo>
                    <a:pt x="553" y="1736"/>
                  </a:lnTo>
                  <a:lnTo>
                    <a:pt x="559" y="1742"/>
                  </a:lnTo>
                  <a:lnTo>
                    <a:pt x="566" y="1748"/>
                  </a:lnTo>
                  <a:lnTo>
                    <a:pt x="573" y="1751"/>
                  </a:lnTo>
                  <a:lnTo>
                    <a:pt x="3658" y="1751"/>
                  </a:lnTo>
                  <a:lnTo>
                    <a:pt x="3667" y="1749"/>
                  </a:lnTo>
                  <a:lnTo>
                    <a:pt x="3675" y="1745"/>
                  </a:lnTo>
                  <a:lnTo>
                    <a:pt x="3678" y="1739"/>
                  </a:lnTo>
                  <a:lnTo>
                    <a:pt x="3679" y="1729"/>
                  </a:lnTo>
                  <a:lnTo>
                    <a:pt x="3679" y="257"/>
                  </a:lnTo>
                  <a:lnTo>
                    <a:pt x="3678" y="246"/>
                  </a:lnTo>
                  <a:lnTo>
                    <a:pt x="3675" y="241"/>
                  </a:lnTo>
                  <a:lnTo>
                    <a:pt x="3667" y="237"/>
                  </a:lnTo>
                  <a:lnTo>
                    <a:pt x="3658" y="236"/>
                  </a:lnTo>
                  <a:lnTo>
                    <a:pt x="573" y="236"/>
                  </a:lnTo>
                  <a:close/>
                  <a:moveTo>
                    <a:pt x="573" y="0"/>
                  </a:moveTo>
                  <a:lnTo>
                    <a:pt x="3658" y="0"/>
                  </a:lnTo>
                  <a:lnTo>
                    <a:pt x="3700" y="3"/>
                  </a:lnTo>
                  <a:lnTo>
                    <a:pt x="3739" y="13"/>
                  </a:lnTo>
                  <a:lnTo>
                    <a:pt x="3776" y="28"/>
                  </a:lnTo>
                  <a:lnTo>
                    <a:pt x="3810" y="49"/>
                  </a:lnTo>
                  <a:lnTo>
                    <a:pt x="3841" y="77"/>
                  </a:lnTo>
                  <a:lnTo>
                    <a:pt x="3867" y="108"/>
                  </a:lnTo>
                  <a:lnTo>
                    <a:pt x="3887" y="141"/>
                  </a:lnTo>
                  <a:lnTo>
                    <a:pt x="3903" y="178"/>
                  </a:lnTo>
                  <a:lnTo>
                    <a:pt x="3912" y="216"/>
                  </a:lnTo>
                  <a:lnTo>
                    <a:pt x="3914" y="257"/>
                  </a:lnTo>
                  <a:lnTo>
                    <a:pt x="3914" y="1729"/>
                  </a:lnTo>
                  <a:lnTo>
                    <a:pt x="3912" y="1770"/>
                  </a:lnTo>
                  <a:lnTo>
                    <a:pt x="3903" y="1809"/>
                  </a:lnTo>
                  <a:lnTo>
                    <a:pt x="3888" y="1846"/>
                  </a:lnTo>
                  <a:lnTo>
                    <a:pt x="3867" y="1880"/>
                  </a:lnTo>
                  <a:lnTo>
                    <a:pt x="3841" y="1912"/>
                  </a:lnTo>
                  <a:lnTo>
                    <a:pt x="3810" y="1938"/>
                  </a:lnTo>
                  <a:lnTo>
                    <a:pt x="3777" y="1960"/>
                  </a:lnTo>
                  <a:lnTo>
                    <a:pt x="3740" y="1974"/>
                  </a:lnTo>
                  <a:lnTo>
                    <a:pt x="3700" y="1983"/>
                  </a:lnTo>
                  <a:lnTo>
                    <a:pt x="3658" y="1986"/>
                  </a:lnTo>
                  <a:lnTo>
                    <a:pt x="573" y="1986"/>
                  </a:lnTo>
                  <a:lnTo>
                    <a:pt x="532" y="1983"/>
                  </a:lnTo>
                  <a:lnTo>
                    <a:pt x="494" y="1974"/>
                  </a:lnTo>
                  <a:lnTo>
                    <a:pt x="458" y="1958"/>
                  </a:lnTo>
                  <a:lnTo>
                    <a:pt x="424" y="1937"/>
                  </a:lnTo>
                  <a:lnTo>
                    <a:pt x="393" y="1910"/>
                  </a:lnTo>
                  <a:lnTo>
                    <a:pt x="364" y="1878"/>
                  </a:lnTo>
                  <a:lnTo>
                    <a:pt x="343" y="1844"/>
                  </a:lnTo>
                  <a:lnTo>
                    <a:pt x="329" y="1808"/>
                  </a:lnTo>
                  <a:lnTo>
                    <a:pt x="319" y="1770"/>
                  </a:lnTo>
                  <a:lnTo>
                    <a:pt x="316" y="1729"/>
                  </a:lnTo>
                  <a:lnTo>
                    <a:pt x="316" y="1390"/>
                  </a:lnTo>
                  <a:lnTo>
                    <a:pt x="116" y="1390"/>
                  </a:lnTo>
                  <a:lnTo>
                    <a:pt x="89" y="1386"/>
                  </a:lnTo>
                  <a:lnTo>
                    <a:pt x="65" y="1378"/>
                  </a:lnTo>
                  <a:lnTo>
                    <a:pt x="43" y="1365"/>
                  </a:lnTo>
                  <a:lnTo>
                    <a:pt x="25" y="1347"/>
                  </a:lnTo>
                  <a:lnTo>
                    <a:pt x="12" y="1324"/>
                  </a:lnTo>
                  <a:lnTo>
                    <a:pt x="4" y="1300"/>
                  </a:lnTo>
                  <a:lnTo>
                    <a:pt x="0" y="1273"/>
                  </a:lnTo>
                  <a:lnTo>
                    <a:pt x="0" y="721"/>
                  </a:lnTo>
                  <a:lnTo>
                    <a:pt x="4" y="694"/>
                  </a:lnTo>
                  <a:lnTo>
                    <a:pt x="12" y="669"/>
                  </a:lnTo>
                  <a:lnTo>
                    <a:pt x="25" y="648"/>
                  </a:lnTo>
                  <a:lnTo>
                    <a:pt x="43" y="630"/>
                  </a:lnTo>
                  <a:lnTo>
                    <a:pt x="65" y="616"/>
                  </a:lnTo>
                  <a:lnTo>
                    <a:pt x="89" y="607"/>
                  </a:lnTo>
                  <a:lnTo>
                    <a:pt x="116" y="605"/>
                  </a:lnTo>
                  <a:lnTo>
                    <a:pt x="316" y="605"/>
                  </a:lnTo>
                  <a:lnTo>
                    <a:pt x="316" y="257"/>
                  </a:lnTo>
                  <a:lnTo>
                    <a:pt x="319" y="216"/>
                  </a:lnTo>
                  <a:lnTo>
                    <a:pt x="329" y="178"/>
                  </a:lnTo>
                  <a:lnTo>
                    <a:pt x="343" y="142"/>
                  </a:lnTo>
                  <a:lnTo>
                    <a:pt x="364" y="108"/>
                  </a:lnTo>
                  <a:lnTo>
                    <a:pt x="393" y="77"/>
                  </a:lnTo>
                  <a:lnTo>
                    <a:pt x="424" y="48"/>
                  </a:lnTo>
                  <a:lnTo>
                    <a:pt x="458" y="27"/>
                  </a:lnTo>
                  <a:lnTo>
                    <a:pt x="494" y="13"/>
                  </a:lnTo>
                  <a:lnTo>
                    <a:pt x="532" y="3"/>
                  </a:lnTo>
                  <a:lnTo>
                    <a:pt x="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44B60EBE-D108-4F83-9F1B-1EEAB1895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2005013"/>
              <a:ext cx="1296988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C446297A-E642-4B75-A57E-A040D1249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900" y="2005013"/>
              <a:ext cx="1255713" cy="18399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28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C2C3E70B-5E02-440E-939C-481110E5C714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BA6C73E-FB2B-4051-A244-B1C24B427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61" y="1579418"/>
            <a:ext cx="2796778" cy="497205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5B160F-BDB5-4D9B-9491-7F84FAD6365E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EC2D8D7-47FD-4E79-8065-B98BB22E6E77}"/>
              </a:ext>
            </a:extLst>
          </p:cNvPr>
          <p:cNvSpPr txBox="1"/>
          <p:nvPr/>
        </p:nvSpPr>
        <p:spPr>
          <a:xfrm flipH="1">
            <a:off x="6985050" y="1966496"/>
            <a:ext cx="227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첫 화면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 Splash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0" name="Freeform 22">
            <a:extLst>
              <a:ext uri="{FF2B5EF4-FFF2-40B4-BE49-F238E27FC236}">
                <a16:creationId xmlns:a16="http://schemas.microsoft.com/office/drawing/2014/main" id="{A125CA82-6EB6-4F86-9F3E-14A2B280BA53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7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83BED39-5BA4-4D0A-AECE-00B80FA6A7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/>
          <a:stretch/>
        </p:blipFill>
        <p:spPr>
          <a:xfrm>
            <a:off x="3564520" y="1579418"/>
            <a:ext cx="2926861" cy="497205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8FAB59A-9358-4861-BB42-C645559F7D78}"/>
              </a:ext>
            </a:extLst>
          </p:cNvPr>
          <p:cNvCxnSpPr/>
          <p:nvPr/>
        </p:nvCxnSpPr>
        <p:spPr>
          <a:xfrm>
            <a:off x="7199174" y="2305050"/>
            <a:ext cx="346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D2B5A6-AE36-4249-B548-7FF101C6FB6A}"/>
              </a:ext>
            </a:extLst>
          </p:cNvPr>
          <p:cNvSpPr txBox="1"/>
          <p:nvPr/>
        </p:nvSpPr>
        <p:spPr>
          <a:xfrm flipH="1">
            <a:off x="6892690" y="1966496"/>
            <a:ext cx="227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메인화면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_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현재 위치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0292310-B032-43F8-8D9C-75BBD9693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20" y="1579418"/>
            <a:ext cx="2942960" cy="4972050"/>
          </a:xfrm>
          <a:prstGeom prst="rect">
            <a:avLst/>
          </a:prstGeom>
        </p:spPr>
      </p:pic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3BFAB5C-46C5-4B0B-8B3F-8EAEE6B91871}"/>
              </a:ext>
            </a:extLst>
          </p:cNvPr>
          <p:cNvCxnSpPr/>
          <p:nvPr/>
        </p:nvCxnSpPr>
        <p:spPr>
          <a:xfrm flipV="1">
            <a:off x="5791200" y="4664363"/>
            <a:ext cx="2239484" cy="3786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88BEE1-0238-4D5A-A8CE-B43FC2EA59A3}"/>
              </a:ext>
            </a:extLst>
          </p:cNvPr>
          <p:cNvSpPr txBox="1"/>
          <p:nvPr/>
        </p:nvSpPr>
        <p:spPr>
          <a:xfrm flipH="1">
            <a:off x="6639841" y="4314129"/>
            <a:ext cx="2274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현재 주소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찍어줌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2F2D61B-28E4-4468-8DCF-845C46DE4D87}"/>
              </a:ext>
            </a:extLst>
          </p:cNvPr>
          <p:cNvCxnSpPr>
            <a:cxnSpLocks/>
          </p:cNvCxnSpPr>
          <p:nvPr/>
        </p:nvCxnSpPr>
        <p:spPr>
          <a:xfrm flipV="1">
            <a:off x="4500296" y="6098309"/>
            <a:ext cx="4939268" cy="32674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8E3E76-5166-4DBB-8886-F091B01EE488}"/>
              </a:ext>
            </a:extLst>
          </p:cNvPr>
          <p:cNvSpPr txBox="1"/>
          <p:nvPr/>
        </p:nvSpPr>
        <p:spPr>
          <a:xfrm flipH="1">
            <a:off x="7001163" y="4704500"/>
            <a:ext cx="3057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서울여대 정문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후문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50m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반경으로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들어가면 알림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메세지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+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진동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712469-A642-47E8-96FD-DE1FA87E70E5}"/>
              </a:ext>
            </a:extLst>
          </p:cNvPr>
          <p:cNvSpPr txBox="1"/>
          <p:nvPr/>
        </p:nvSpPr>
        <p:spPr>
          <a:xfrm flipH="1">
            <a:off x="6823081" y="5759755"/>
            <a:ext cx="3161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누르면 서울여대 홈페이지로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들어감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EDF3581-813D-4077-931E-64C6696AA93F}"/>
              </a:ext>
            </a:extLst>
          </p:cNvPr>
          <p:cNvCxnSpPr>
            <a:cxnSpLocks/>
          </p:cNvCxnSpPr>
          <p:nvPr/>
        </p:nvCxnSpPr>
        <p:spPr>
          <a:xfrm>
            <a:off x="8344720" y="6102925"/>
            <a:ext cx="1639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E3BD58F-6FE8-4DCE-B11F-639D2EF8C6BC}"/>
              </a:ext>
            </a:extLst>
          </p:cNvPr>
          <p:cNvCxnSpPr>
            <a:cxnSpLocks/>
          </p:cNvCxnSpPr>
          <p:nvPr/>
        </p:nvCxnSpPr>
        <p:spPr>
          <a:xfrm>
            <a:off x="7938324" y="4664363"/>
            <a:ext cx="1907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054919-692A-4538-AA8E-73A96BE30235}"/>
              </a:ext>
            </a:extLst>
          </p:cNvPr>
          <p:cNvCxnSpPr>
            <a:cxnSpLocks/>
          </p:cNvCxnSpPr>
          <p:nvPr/>
        </p:nvCxnSpPr>
        <p:spPr>
          <a:xfrm>
            <a:off x="4074131" y="5043054"/>
            <a:ext cx="1907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A3D76D-72A7-421B-A70D-ECFA4A56F3C6}"/>
              </a:ext>
            </a:extLst>
          </p:cNvPr>
          <p:cNvSpPr txBox="1"/>
          <p:nvPr/>
        </p:nvSpPr>
        <p:spPr>
          <a:xfrm flipH="1">
            <a:off x="8335484" y="881360"/>
            <a:ext cx="2359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CE5243"/>
                </a:solidFill>
                <a:latin typeface="쉐비 M" panose="02020603020101020101" pitchFamily="18" charset="-127"/>
                <a:ea typeface="쉐비 M" panose="02020603020101020101" pitchFamily="18" charset="-127"/>
              </a:rPr>
              <a:t>화면 구성 및 기능</a:t>
            </a:r>
            <a:endParaRPr lang="ko-KR" altLang="en-US" sz="2400" b="1" dirty="0">
              <a:solidFill>
                <a:srgbClr val="CE5243"/>
              </a:solidFill>
              <a:latin typeface="쉐비 M" panose="02020603020101020101" pitchFamily="18" charset="-127"/>
              <a:ea typeface="쉐비 M" panose="02020603020101020101" pitchFamily="18" charset="-127"/>
            </a:endParaRP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7D14FD0D-B968-4664-95BD-663F051279D4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10666274" y="896600"/>
            <a:ext cx="916126" cy="464851"/>
          </a:xfrm>
          <a:custGeom>
            <a:avLst/>
            <a:gdLst>
              <a:gd name="T0" fmla="*/ 566 w 3914"/>
              <a:gd name="T1" fmla="*/ 238 h 1986"/>
              <a:gd name="T2" fmla="*/ 553 w 3914"/>
              <a:gd name="T3" fmla="*/ 250 h 1986"/>
              <a:gd name="T4" fmla="*/ 552 w 3914"/>
              <a:gd name="T5" fmla="*/ 1729 h 1986"/>
              <a:gd name="T6" fmla="*/ 559 w 3914"/>
              <a:gd name="T7" fmla="*/ 1742 h 1986"/>
              <a:gd name="T8" fmla="*/ 573 w 3914"/>
              <a:gd name="T9" fmla="*/ 1751 h 1986"/>
              <a:gd name="T10" fmla="*/ 3667 w 3914"/>
              <a:gd name="T11" fmla="*/ 1749 h 1986"/>
              <a:gd name="T12" fmla="*/ 3678 w 3914"/>
              <a:gd name="T13" fmla="*/ 1739 h 1986"/>
              <a:gd name="T14" fmla="*/ 3679 w 3914"/>
              <a:gd name="T15" fmla="*/ 257 h 1986"/>
              <a:gd name="T16" fmla="*/ 3675 w 3914"/>
              <a:gd name="T17" fmla="*/ 241 h 1986"/>
              <a:gd name="T18" fmla="*/ 3658 w 3914"/>
              <a:gd name="T19" fmla="*/ 236 h 1986"/>
              <a:gd name="T20" fmla="*/ 573 w 3914"/>
              <a:gd name="T21" fmla="*/ 0 h 1986"/>
              <a:gd name="T22" fmla="*/ 3700 w 3914"/>
              <a:gd name="T23" fmla="*/ 3 h 1986"/>
              <a:gd name="T24" fmla="*/ 3776 w 3914"/>
              <a:gd name="T25" fmla="*/ 28 h 1986"/>
              <a:gd name="T26" fmla="*/ 3841 w 3914"/>
              <a:gd name="T27" fmla="*/ 77 h 1986"/>
              <a:gd name="T28" fmla="*/ 3887 w 3914"/>
              <a:gd name="T29" fmla="*/ 141 h 1986"/>
              <a:gd name="T30" fmla="*/ 3912 w 3914"/>
              <a:gd name="T31" fmla="*/ 216 h 1986"/>
              <a:gd name="T32" fmla="*/ 3914 w 3914"/>
              <a:gd name="T33" fmla="*/ 1729 h 1986"/>
              <a:gd name="T34" fmla="*/ 3903 w 3914"/>
              <a:gd name="T35" fmla="*/ 1809 h 1986"/>
              <a:gd name="T36" fmla="*/ 3867 w 3914"/>
              <a:gd name="T37" fmla="*/ 1880 h 1986"/>
              <a:gd name="T38" fmla="*/ 3810 w 3914"/>
              <a:gd name="T39" fmla="*/ 1938 h 1986"/>
              <a:gd name="T40" fmla="*/ 3740 w 3914"/>
              <a:gd name="T41" fmla="*/ 1974 h 1986"/>
              <a:gd name="T42" fmla="*/ 3658 w 3914"/>
              <a:gd name="T43" fmla="*/ 1986 h 1986"/>
              <a:gd name="T44" fmla="*/ 532 w 3914"/>
              <a:gd name="T45" fmla="*/ 1983 h 1986"/>
              <a:gd name="T46" fmla="*/ 458 w 3914"/>
              <a:gd name="T47" fmla="*/ 1958 h 1986"/>
              <a:gd name="T48" fmla="*/ 393 w 3914"/>
              <a:gd name="T49" fmla="*/ 1910 h 1986"/>
              <a:gd name="T50" fmla="*/ 343 w 3914"/>
              <a:gd name="T51" fmla="*/ 1844 h 1986"/>
              <a:gd name="T52" fmla="*/ 319 w 3914"/>
              <a:gd name="T53" fmla="*/ 1770 h 1986"/>
              <a:gd name="T54" fmla="*/ 316 w 3914"/>
              <a:gd name="T55" fmla="*/ 1390 h 1986"/>
              <a:gd name="T56" fmla="*/ 89 w 3914"/>
              <a:gd name="T57" fmla="*/ 1386 h 1986"/>
              <a:gd name="T58" fmla="*/ 43 w 3914"/>
              <a:gd name="T59" fmla="*/ 1365 h 1986"/>
              <a:gd name="T60" fmla="*/ 12 w 3914"/>
              <a:gd name="T61" fmla="*/ 1324 h 1986"/>
              <a:gd name="T62" fmla="*/ 0 w 3914"/>
              <a:gd name="T63" fmla="*/ 1273 h 1986"/>
              <a:gd name="T64" fmla="*/ 4 w 3914"/>
              <a:gd name="T65" fmla="*/ 694 h 1986"/>
              <a:gd name="T66" fmla="*/ 25 w 3914"/>
              <a:gd name="T67" fmla="*/ 648 h 1986"/>
              <a:gd name="T68" fmla="*/ 65 w 3914"/>
              <a:gd name="T69" fmla="*/ 616 h 1986"/>
              <a:gd name="T70" fmla="*/ 116 w 3914"/>
              <a:gd name="T71" fmla="*/ 605 h 1986"/>
              <a:gd name="T72" fmla="*/ 316 w 3914"/>
              <a:gd name="T73" fmla="*/ 257 h 1986"/>
              <a:gd name="T74" fmla="*/ 329 w 3914"/>
              <a:gd name="T75" fmla="*/ 178 h 1986"/>
              <a:gd name="T76" fmla="*/ 364 w 3914"/>
              <a:gd name="T77" fmla="*/ 108 h 1986"/>
              <a:gd name="T78" fmla="*/ 424 w 3914"/>
              <a:gd name="T79" fmla="*/ 48 h 1986"/>
              <a:gd name="T80" fmla="*/ 494 w 3914"/>
              <a:gd name="T81" fmla="*/ 13 h 1986"/>
              <a:gd name="T82" fmla="*/ 573 w 3914"/>
              <a:gd name="T83" fmla="*/ 0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14" h="1986">
                <a:moveTo>
                  <a:pt x="573" y="236"/>
                </a:moveTo>
                <a:lnTo>
                  <a:pt x="566" y="238"/>
                </a:lnTo>
                <a:lnTo>
                  <a:pt x="559" y="243"/>
                </a:lnTo>
                <a:lnTo>
                  <a:pt x="553" y="250"/>
                </a:lnTo>
                <a:lnTo>
                  <a:pt x="552" y="257"/>
                </a:lnTo>
                <a:lnTo>
                  <a:pt x="552" y="1729"/>
                </a:lnTo>
                <a:lnTo>
                  <a:pt x="553" y="1736"/>
                </a:lnTo>
                <a:lnTo>
                  <a:pt x="559" y="1742"/>
                </a:lnTo>
                <a:lnTo>
                  <a:pt x="566" y="1748"/>
                </a:lnTo>
                <a:lnTo>
                  <a:pt x="573" y="1751"/>
                </a:lnTo>
                <a:lnTo>
                  <a:pt x="3658" y="1751"/>
                </a:lnTo>
                <a:lnTo>
                  <a:pt x="3667" y="1749"/>
                </a:lnTo>
                <a:lnTo>
                  <a:pt x="3675" y="1745"/>
                </a:lnTo>
                <a:lnTo>
                  <a:pt x="3678" y="1739"/>
                </a:lnTo>
                <a:lnTo>
                  <a:pt x="3679" y="1729"/>
                </a:lnTo>
                <a:lnTo>
                  <a:pt x="3679" y="257"/>
                </a:lnTo>
                <a:lnTo>
                  <a:pt x="3678" y="246"/>
                </a:lnTo>
                <a:lnTo>
                  <a:pt x="3675" y="241"/>
                </a:lnTo>
                <a:lnTo>
                  <a:pt x="3667" y="237"/>
                </a:lnTo>
                <a:lnTo>
                  <a:pt x="3658" y="236"/>
                </a:lnTo>
                <a:lnTo>
                  <a:pt x="573" y="236"/>
                </a:lnTo>
                <a:close/>
                <a:moveTo>
                  <a:pt x="573" y="0"/>
                </a:moveTo>
                <a:lnTo>
                  <a:pt x="3658" y="0"/>
                </a:lnTo>
                <a:lnTo>
                  <a:pt x="3700" y="3"/>
                </a:lnTo>
                <a:lnTo>
                  <a:pt x="3739" y="13"/>
                </a:lnTo>
                <a:lnTo>
                  <a:pt x="3776" y="28"/>
                </a:lnTo>
                <a:lnTo>
                  <a:pt x="3810" y="49"/>
                </a:lnTo>
                <a:lnTo>
                  <a:pt x="3841" y="77"/>
                </a:lnTo>
                <a:lnTo>
                  <a:pt x="3867" y="108"/>
                </a:lnTo>
                <a:lnTo>
                  <a:pt x="3887" y="141"/>
                </a:lnTo>
                <a:lnTo>
                  <a:pt x="3903" y="178"/>
                </a:lnTo>
                <a:lnTo>
                  <a:pt x="3912" y="216"/>
                </a:lnTo>
                <a:lnTo>
                  <a:pt x="3914" y="257"/>
                </a:lnTo>
                <a:lnTo>
                  <a:pt x="3914" y="1729"/>
                </a:lnTo>
                <a:lnTo>
                  <a:pt x="3912" y="1770"/>
                </a:lnTo>
                <a:lnTo>
                  <a:pt x="3903" y="1809"/>
                </a:lnTo>
                <a:lnTo>
                  <a:pt x="3888" y="1846"/>
                </a:lnTo>
                <a:lnTo>
                  <a:pt x="3867" y="1880"/>
                </a:lnTo>
                <a:lnTo>
                  <a:pt x="3841" y="1912"/>
                </a:lnTo>
                <a:lnTo>
                  <a:pt x="3810" y="1938"/>
                </a:lnTo>
                <a:lnTo>
                  <a:pt x="3777" y="1960"/>
                </a:lnTo>
                <a:lnTo>
                  <a:pt x="3740" y="1974"/>
                </a:lnTo>
                <a:lnTo>
                  <a:pt x="3700" y="1983"/>
                </a:lnTo>
                <a:lnTo>
                  <a:pt x="3658" y="1986"/>
                </a:lnTo>
                <a:lnTo>
                  <a:pt x="573" y="1986"/>
                </a:lnTo>
                <a:lnTo>
                  <a:pt x="532" y="1983"/>
                </a:lnTo>
                <a:lnTo>
                  <a:pt x="494" y="1974"/>
                </a:lnTo>
                <a:lnTo>
                  <a:pt x="458" y="1958"/>
                </a:lnTo>
                <a:lnTo>
                  <a:pt x="424" y="1937"/>
                </a:lnTo>
                <a:lnTo>
                  <a:pt x="393" y="1910"/>
                </a:lnTo>
                <a:lnTo>
                  <a:pt x="364" y="1878"/>
                </a:lnTo>
                <a:lnTo>
                  <a:pt x="343" y="1844"/>
                </a:lnTo>
                <a:lnTo>
                  <a:pt x="329" y="1808"/>
                </a:lnTo>
                <a:lnTo>
                  <a:pt x="319" y="1770"/>
                </a:lnTo>
                <a:lnTo>
                  <a:pt x="316" y="1729"/>
                </a:lnTo>
                <a:lnTo>
                  <a:pt x="316" y="1390"/>
                </a:lnTo>
                <a:lnTo>
                  <a:pt x="116" y="1390"/>
                </a:lnTo>
                <a:lnTo>
                  <a:pt x="89" y="1386"/>
                </a:lnTo>
                <a:lnTo>
                  <a:pt x="65" y="1378"/>
                </a:lnTo>
                <a:lnTo>
                  <a:pt x="43" y="1365"/>
                </a:lnTo>
                <a:lnTo>
                  <a:pt x="25" y="1347"/>
                </a:lnTo>
                <a:lnTo>
                  <a:pt x="12" y="1324"/>
                </a:lnTo>
                <a:lnTo>
                  <a:pt x="4" y="1300"/>
                </a:lnTo>
                <a:lnTo>
                  <a:pt x="0" y="1273"/>
                </a:lnTo>
                <a:lnTo>
                  <a:pt x="0" y="721"/>
                </a:lnTo>
                <a:lnTo>
                  <a:pt x="4" y="694"/>
                </a:lnTo>
                <a:lnTo>
                  <a:pt x="12" y="669"/>
                </a:lnTo>
                <a:lnTo>
                  <a:pt x="25" y="648"/>
                </a:lnTo>
                <a:lnTo>
                  <a:pt x="43" y="630"/>
                </a:lnTo>
                <a:lnTo>
                  <a:pt x="65" y="616"/>
                </a:lnTo>
                <a:lnTo>
                  <a:pt x="89" y="607"/>
                </a:lnTo>
                <a:lnTo>
                  <a:pt x="116" y="605"/>
                </a:lnTo>
                <a:lnTo>
                  <a:pt x="316" y="605"/>
                </a:lnTo>
                <a:lnTo>
                  <a:pt x="316" y="257"/>
                </a:lnTo>
                <a:lnTo>
                  <a:pt x="319" y="216"/>
                </a:lnTo>
                <a:lnTo>
                  <a:pt x="329" y="178"/>
                </a:lnTo>
                <a:lnTo>
                  <a:pt x="343" y="142"/>
                </a:lnTo>
                <a:lnTo>
                  <a:pt x="364" y="108"/>
                </a:lnTo>
                <a:lnTo>
                  <a:pt x="393" y="77"/>
                </a:lnTo>
                <a:lnTo>
                  <a:pt x="424" y="48"/>
                </a:lnTo>
                <a:lnTo>
                  <a:pt x="458" y="27"/>
                </a:lnTo>
                <a:lnTo>
                  <a:pt x="494" y="13"/>
                </a:lnTo>
                <a:lnTo>
                  <a:pt x="532" y="3"/>
                </a:lnTo>
                <a:lnTo>
                  <a:pt x="57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3023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169</TotalTime>
  <Words>339</Words>
  <Application>Microsoft Office PowerPoint</Application>
  <PresentationFormat>와이드스크린</PresentationFormat>
  <Paragraphs>83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나눔고딕</vt:lpstr>
      <vt:lpstr>나눔바른고딕OTF</vt:lpstr>
      <vt:lpstr>나눔바른고딕OTF Light</vt:lpstr>
      <vt:lpstr>쉐비 B</vt:lpstr>
      <vt:lpstr>쉐비 M</vt:lpstr>
      <vt:lpstr>쉐비 UL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hyewon Bae</cp:lastModifiedBy>
  <cp:revision>29</cp:revision>
  <dcterms:created xsi:type="dcterms:W3CDTF">2015-03-24T04:29:49Z</dcterms:created>
  <dcterms:modified xsi:type="dcterms:W3CDTF">2017-06-26T18:51:32Z</dcterms:modified>
</cp:coreProperties>
</file>